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66"/>
  </p:notesMasterIdLst>
  <p:handoutMasterIdLst>
    <p:handoutMasterId r:id="rId67"/>
  </p:handoutMasterIdLst>
  <p:sldIdLst>
    <p:sldId id="382" r:id="rId2"/>
    <p:sldId id="553" r:id="rId3"/>
    <p:sldId id="375" r:id="rId4"/>
    <p:sldId id="374" r:id="rId5"/>
    <p:sldId id="462" r:id="rId6"/>
    <p:sldId id="464" r:id="rId7"/>
    <p:sldId id="528" r:id="rId8"/>
    <p:sldId id="463" r:id="rId9"/>
    <p:sldId id="465" r:id="rId10"/>
    <p:sldId id="469" r:id="rId11"/>
    <p:sldId id="467" r:id="rId12"/>
    <p:sldId id="470" r:id="rId13"/>
    <p:sldId id="466" r:id="rId14"/>
    <p:sldId id="471" r:id="rId15"/>
    <p:sldId id="532" r:id="rId16"/>
    <p:sldId id="545" r:id="rId17"/>
    <p:sldId id="533" r:id="rId18"/>
    <p:sldId id="534" r:id="rId19"/>
    <p:sldId id="535" r:id="rId20"/>
    <p:sldId id="536" r:id="rId21"/>
    <p:sldId id="473" r:id="rId22"/>
    <p:sldId id="474" r:id="rId23"/>
    <p:sldId id="506" r:id="rId24"/>
    <p:sldId id="507" r:id="rId25"/>
    <p:sldId id="508" r:id="rId26"/>
    <p:sldId id="509" r:id="rId27"/>
    <p:sldId id="510" r:id="rId28"/>
    <p:sldId id="511" r:id="rId29"/>
    <p:sldId id="512" r:id="rId30"/>
    <p:sldId id="513" r:id="rId31"/>
    <p:sldId id="476" r:id="rId32"/>
    <p:sldId id="517" r:id="rId33"/>
    <p:sldId id="514" r:id="rId34"/>
    <p:sldId id="515" r:id="rId35"/>
    <p:sldId id="516" r:id="rId36"/>
    <p:sldId id="519" r:id="rId37"/>
    <p:sldId id="520" r:id="rId38"/>
    <p:sldId id="523" r:id="rId39"/>
    <p:sldId id="524" r:id="rId40"/>
    <p:sldId id="525" r:id="rId41"/>
    <p:sldId id="526" r:id="rId42"/>
    <p:sldId id="527" r:id="rId43"/>
    <p:sldId id="478" r:id="rId44"/>
    <p:sldId id="479" r:id="rId45"/>
    <p:sldId id="480" r:id="rId46"/>
    <p:sldId id="481" r:id="rId47"/>
    <p:sldId id="546" r:id="rId48"/>
    <p:sldId id="529" r:id="rId49"/>
    <p:sldId id="482" r:id="rId50"/>
    <p:sldId id="537" r:id="rId51"/>
    <p:sldId id="538" r:id="rId52"/>
    <p:sldId id="484" r:id="rId53"/>
    <p:sldId id="550" r:id="rId54"/>
    <p:sldId id="551" r:id="rId55"/>
    <p:sldId id="552" r:id="rId56"/>
    <p:sldId id="547" r:id="rId57"/>
    <p:sldId id="485" r:id="rId58"/>
    <p:sldId id="486" r:id="rId59"/>
    <p:sldId id="543" r:id="rId60"/>
    <p:sldId id="544" r:id="rId61"/>
    <p:sldId id="488" r:id="rId62"/>
    <p:sldId id="489" r:id="rId63"/>
    <p:sldId id="530" r:id="rId64"/>
    <p:sldId id="492"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2645"/>
    <a:srgbClr val="962A8B"/>
    <a:srgbClr val="2EA836"/>
    <a:srgbClr val="FBB800"/>
    <a:srgbClr val="EB602B"/>
    <a:srgbClr val="00A2C7"/>
    <a:srgbClr val="4085C6"/>
    <a:srgbClr val="51247A"/>
    <a:srgbClr val="D9AC6D"/>
    <a:srgbClr val="9994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498" autoAdjust="0"/>
    <p:restoredTop sz="61837" autoAdjust="0"/>
  </p:normalViewPr>
  <p:slideViewPr>
    <p:cSldViewPr showGuides="1">
      <p:cViewPr varScale="1">
        <p:scale>
          <a:sx n="76" d="100"/>
          <a:sy n="76" d="100"/>
        </p:scale>
        <p:origin x="2256" y="200"/>
      </p:cViewPr>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119" d="100"/>
          <a:sy n="119" d="100"/>
        </p:scale>
        <p:origin x="4288"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12A36AD-C140-47B5-A0AA-2808AF1C1C9D}" type="datetimeFigureOut">
              <a:rPr lang="en-AU" smtClean="0"/>
              <a:t>13/9/2023</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AU"/>
              <a:t>GAS Training for GOAL - V00.01 06/10/20</a:t>
            </a: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6A420D9-E2BA-4BD5-B845-F55DFC0118AC}" type="slidenum">
              <a:rPr lang="en-AU" smtClean="0"/>
              <a:t>‹#›</a:t>
            </a:fld>
            <a:endParaRPr lang="en-AU"/>
          </a:p>
        </p:txBody>
      </p:sp>
    </p:spTree>
    <p:extLst>
      <p:ext uri="{BB962C8B-B14F-4D97-AF65-F5344CB8AC3E}">
        <p14:creationId xmlns:p14="http://schemas.microsoft.com/office/powerpoint/2010/main" val="2684978460"/>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763829E-EB69-4A98-9D54-8D6822520B27}" type="datetimeFigureOut">
              <a:rPr lang="en-AU" smtClean="0"/>
              <a:t>13/9/2023</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AU" dirty="0"/>
              <a:t>GAS Training for GOAL - V01.00 14/12/20</a:t>
            </a: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F05BAA-92F6-4DEA-A832-E4B15A2F525C}" type="slidenum">
              <a:rPr lang="en-AU" smtClean="0"/>
              <a:t>‹#›</a:t>
            </a:fld>
            <a:endParaRPr lang="en-AU"/>
          </a:p>
        </p:txBody>
      </p:sp>
    </p:spTree>
    <p:extLst>
      <p:ext uri="{BB962C8B-B14F-4D97-AF65-F5344CB8AC3E}">
        <p14:creationId xmlns:p14="http://schemas.microsoft.com/office/powerpoint/2010/main" val="2039978527"/>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a:t>
            </a:fld>
            <a:endParaRPr lang="en-AU"/>
          </a:p>
        </p:txBody>
      </p:sp>
    </p:spTree>
    <p:extLst>
      <p:ext uri="{BB962C8B-B14F-4D97-AF65-F5344CB8AC3E}">
        <p14:creationId xmlns:p14="http://schemas.microsoft.com/office/powerpoint/2010/main" val="1078279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steps are </a:t>
            </a:r>
          </a:p>
        </p:txBody>
      </p:sp>
      <p:sp>
        <p:nvSpPr>
          <p:cNvPr id="4" name="Slide Number Placeholder 3"/>
          <p:cNvSpPr>
            <a:spLocks noGrp="1"/>
          </p:cNvSpPr>
          <p:nvPr>
            <p:ph type="sldNum" sz="quarter" idx="5"/>
          </p:nvPr>
        </p:nvSpPr>
        <p:spPr/>
        <p:txBody>
          <a:bodyPr/>
          <a:lstStyle/>
          <a:p>
            <a:fld id="{0EF05BAA-92F6-4DEA-A832-E4B15A2F525C}" type="slidenum">
              <a:rPr lang="en-AU" smtClean="0"/>
              <a:t>10</a:t>
            </a:fld>
            <a:endParaRPr lang="en-AU"/>
          </a:p>
        </p:txBody>
      </p:sp>
    </p:spTree>
    <p:extLst>
      <p:ext uri="{BB962C8B-B14F-4D97-AF65-F5344CB8AC3E}">
        <p14:creationId xmlns:p14="http://schemas.microsoft.com/office/powerpoint/2010/main" val="27560554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stakeholders involved in the GAS process</a:t>
            </a:r>
          </a:p>
          <a:p>
            <a:r>
              <a:rPr lang="en-US" dirty="0"/>
              <a:t>**REVEAL**</a:t>
            </a:r>
          </a:p>
          <a:p>
            <a:endParaRPr lang="en-US" dirty="0"/>
          </a:p>
          <a:p>
            <a:pPr marL="171450" indent="-171450">
              <a:buFontTx/>
              <a:buChar char="-"/>
            </a:pPr>
            <a:r>
              <a:rPr lang="en-US" dirty="0"/>
              <a:t>Patients – the most important stakeholder in this exercise</a:t>
            </a:r>
          </a:p>
          <a:p>
            <a:pPr marL="171450" indent="-171450">
              <a:buFontTx/>
              <a:buChar char="-"/>
            </a:pPr>
            <a:r>
              <a:rPr lang="en-US" dirty="0"/>
              <a:t>Facilitator – that’s you! Someone who partners with the patient through the process</a:t>
            </a:r>
          </a:p>
          <a:p>
            <a:pPr marL="171450" indent="-171450">
              <a:buFontTx/>
              <a:buChar char="-"/>
            </a:pPr>
            <a:r>
              <a:rPr lang="en-US" dirty="0"/>
              <a:t>Caregivers – a possible valuable resource for collateral history and support</a:t>
            </a:r>
            <a:br>
              <a:rPr lang="en-US" dirty="0"/>
            </a:br>
            <a:r>
              <a:rPr lang="en-US" dirty="0"/>
              <a:t>(A support person is welcome to attend the GAS meetings at the patient’s request/consent)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Clinicians – important in clinical settings, but for this trial’s design they are not involved in this process</a:t>
            </a:r>
          </a:p>
          <a:p>
            <a:pPr marL="171450" indent="-171450">
              <a:buFontTx/>
              <a:buChar char="-"/>
            </a:pPr>
            <a:r>
              <a:rPr lang="en-US" dirty="0"/>
              <a:t>Researchers – the output of the GAS process will be an outcome for research</a:t>
            </a:r>
          </a:p>
          <a:p>
            <a:endParaRPr lang="en-US" dirty="0"/>
          </a:p>
          <a:p>
            <a:r>
              <a:rPr lang="en-US" dirty="0"/>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11</a:t>
            </a:fld>
            <a:endParaRPr lang="en-AU"/>
          </a:p>
        </p:txBody>
      </p:sp>
    </p:spTree>
    <p:extLst>
      <p:ext uri="{BB962C8B-B14F-4D97-AF65-F5344CB8AC3E}">
        <p14:creationId xmlns:p14="http://schemas.microsoft.com/office/powerpoint/2010/main" val="2287168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12</a:t>
            </a:fld>
            <a:endParaRPr lang="en-AU"/>
          </a:p>
        </p:txBody>
      </p:sp>
    </p:spTree>
    <p:extLst>
      <p:ext uri="{BB962C8B-B14F-4D97-AF65-F5344CB8AC3E}">
        <p14:creationId xmlns:p14="http://schemas.microsoft.com/office/powerpoint/2010/main" val="33972140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 you may have come across is the concept of patient-</a:t>
            </a:r>
            <a:r>
              <a:rPr lang="en-US" dirty="0" err="1"/>
              <a:t>centred</a:t>
            </a:r>
            <a:r>
              <a:rPr lang="en-US" dirty="0"/>
              <a:t> care. </a:t>
            </a:r>
          </a:p>
          <a:p>
            <a:endParaRPr lang="en-US" dirty="0"/>
          </a:p>
          <a:p>
            <a:r>
              <a:rPr lang="en-US" dirty="0"/>
              <a:t>It is something which is gaining prominence, and increasingly recognized as important for patients.</a:t>
            </a:r>
          </a:p>
          <a:p>
            <a:endParaRPr lang="en-US" dirty="0"/>
          </a:p>
          <a:p>
            <a:r>
              <a:rPr lang="en-US" dirty="0"/>
              <a:t>Patient-identified goals are needed to underpin patient-</a:t>
            </a:r>
            <a:r>
              <a:rPr lang="en-US" dirty="0" err="1"/>
              <a:t>centred</a:t>
            </a:r>
            <a:r>
              <a:rPr lang="en-US" dirty="0"/>
              <a:t> care. </a:t>
            </a:r>
          </a:p>
          <a:p>
            <a:endParaRPr lang="en-US" dirty="0"/>
          </a:p>
          <a:p>
            <a:r>
              <a:rPr lang="en-US" dirty="0"/>
              <a:t>The benefits of involving patient in their care, through goal setting, include: </a:t>
            </a:r>
          </a:p>
          <a:p>
            <a:endParaRPr lang="en-US" dirty="0"/>
          </a:p>
          <a:p>
            <a:r>
              <a:rPr lang="en-US" dirty="0"/>
              <a:t>**REVEAL**</a:t>
            </a:r>
          </a:p>
          <a:p>
            <a:endParaRPr lang="en-US" dirty="0"/>
          </a:p>
          <a:p>
            <a:pPr marL="171450" indent="-171450">
              <a:buFontTx/>
              <a:buChar char="-"/>
            </a:pPr>
            <a:r>
              <a:rPr lang="en-US" dirty="0"/>
              <a:t>Focusing on individually-desired, rather than system-set results</a:t>
            </a:r>
          </a:p>
          <a:p>
            <a:pPr marL="171450" indent="-171450">
              <a:buFontTx/>
              <a:buChar char="-"/>
            </a:pPr>
            <a:r>
              <a:rPr lang="en-US" dirty="0"/>
              <a:t>Measuring, and thus allowing praise of, meaningful changes achieved by a patient</a:t>
            </a:r>
          </a:p>
          <a:p>
            <a:pPr marL="171450" indent="-171450">
              <a:buFontTx/>
              <a:buChar char="-"/>
            </a:pPr>
            <a:r>
              <a:rPr lang="en-US" dirty="0"/>
              <a:t>Providing a tool for collaboration and communication between patients and their healthcare </a:t>
            </a:r>
            <a:r>
              <a:rPr lang="en-US" dirty="0" err="1"/>
              <a:t>profressional</a:t>
            </a:r>
            <a:r>
              <a:rPr lang="en-US" dirty="0"/>
              <a:t> in the interests of shared decision-making</a:t>
            </a:r>
          </a:p>
          <a:p>
            <a:pPr marL="171450" indent="-171450">
              <a:buFontTx/>
              <a:buChar char="-"/>
            </a:pPr>
            <a:r>
              <a:rPr lang="en-US" dirty="0"/>
              <a:t>Unifying attention on individualized outcomes rather than potentially disparate and conflicting disease-specific outcomes</a:t>
            </a:r>
          </a:p>
          <a:p>
            <a:endParaRPr lang="en-US" dirty="0"/>
          </a:p>
          <a:p>
            <a:r>
              <a:rPr lang="en-US" dirty="0"/>
              <a:t>We have sought to highlight the benefits of goal setting in a number of ways through the GAS process (specifically in the patient information sheet, and in the conversation starters) so that patients can be disposed to seeing GAS favourably from the outset. </a:t>
            </a:r>
          </a:p>
          <a:p>
            <a:endParaRPr lang="en-US" dirty="0"/>
          </a:p>
          <a:p>
            <a:r>
              <a:rPr lang="en-US" dirty="0"/>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13</a:t>
            </a:fld>
            <a:endParaRPr lang="en-AU"/>
          </a:p>
        </p:txBody>
      </p:sp>
    </p:spTree>
    <p:extLst>
      <p:ext uri="{BB962C8B-B14F-4D97-AF65-F5344CB8AC3E}">
        <p14:creationId xmlns:p14="http://schemas.microsoft.com/office/powerpoint/2010/main" val="193607909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14</a:t>
            </a:fld>
            <a:endParaRPr lang="en-AU"/>
          </a:p>
        </p:txBody>
      </p:sp>
    </p:spTree>
    <p:extLst>
      <p:ext uri="{BB962C8B-B14F-4D97-AF65-F5344CB8AC3E}">
        <p14:creationId xmlns:p14="http://schemas.microsoft.com/office/powerpoint/2010/main" val="17181576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should meet the SMART criteria</a:t>
            </a:r>
          </a:p>
          <a:p>
            <a:endParaRPr lang="en-US" dirty="0"/>
          </a:p>
          <a:p>
            <a:pPr marL="171450" indent="-171450">
              <a:buFontTx/>
              <a:buChar char="-"/>
            </a:pPr>
            <a:r>
              <a:rPr lang="en-US" dirty="0"/>
              <a:t>Specific</a:t>
            </a:r>
          </a:p>
          <a:p>
            <a:pPr marL="171450" indent="-171450">
              <a:buFontTx/>
              <a:buChar char="-"/>
            </a:pPr>
            <a:r>
              <a:rPr lang="en-US" dirty="0"/>
              <a:t>Measurable</a:t>
            </a:r>
          </a:p>
          <a:p>
            <a:pPr marL="171450" indent="-171450">
              <a:buFontTx/>
              <a:buChar char="-"/>
            </a:pPr>
            <a:r>
              <a:rPr lang="en-US" dirty="0"/>
              <a:t>Achievable </a:t>
            </a:r>
          </a:p>
          <a:p>
            <a:pPr marL="171450" indent="-171450">
              <a:buFontTx/>
              <a:buChar char="-"/>
            </a:pPr>
            <a:r>
              <a:rPr lang="en-US" dirty="0"/>
              <a:t>Relevant </a:t>
            </a:r>
          </a:p>
          <a:p>
            <a:pPr marL="171450" indent="-171450">
              <a:buFontTx/>
              <a:buChar char="-"/>
            </a:pPr>
            <a:r>
              <a:rPr lang="en-US" dirty="0"/>
              <a:t>Timebound</a:t>
            </a:r>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15</a:t>
            </a:fld>
            <a:endParaRPr lang="en-AU"/>
          </a:p>
        </p:txBody>
      </p:sp>
    </p:spTree>
    <p:extLst>
      <p:ext uri="{BB962C8B-B14F-4D97-AF65-F5344CB8AC3E}">
        <p14:creationId xmlns:p14="http://schemas.microsoft.com/office/powerpoint/2010/main" val="41777643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should meet the SMART criteria</a:t>
            </a:r>
          </a:p>
          <a:p>
            <a:endParaRPr lang="en-US" dirty="0"/>
          </a:p>
          <a:p>
            <a:r>
              <a:rPr lang="en-US" dirty="0"/>
              <a:t>SPECIFIC</a:t>
            </a:r>
          </a:p>
          <a:p>
            <a:pPr marL="171450" indent="-171450">
              <a:buFontTx/>
              <a:buChar char="-"/>
            </a:pPr>
            <a:r>
              <a:rPr lang="en-US" dirty="0"/>
              <a:t>Needs to be clear what the problem or desired change is being targeted</a:t>
            </a:r>
          </a:p>
          <a:p>
            <a:pPr marL="171450" indent="-171450">
              <a:buFontTx/>
              <a:buChar char="-"/>
            </a:pPr>
            <a:r>
              <a:rPr lang="en-US" dirty="0"/>
              <a:t>If a goal is “to walk better” – does that mean: walk a longer distance, walk without an aid, or walk without any pain</a:t>
            </a:r>
          </a:p>
          <a:p>
            <a:pPr marL="171450" indent="-171450">
              <a:buFontTx/>
              <a:buChar char="-"/>
            </a:pPr>
            <a:r>
              <a:rPr lang="en-US" dirty="0"/>
              <a:t>If all three are important, then separate them into three goals</a:t>
            </a:r>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16</a:t>
            </a:fld>
            <a:endParaRPr lang="en-AU"/>
          </a:p>
        </p:txBody>
      </p:sp>
    </p:spTree>
    <p:extLst>
      <p:ext uri="{BB962C8B-B14F-4D97-AF65-F5344CB8AC3E}">
        <p14:creationId xmlns:p14="http://schemas.microsoft.com/office/powerpoint/2010/main" val="7896083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MEASURABLE</a:t>
            </a:r>
          </a:p>
          <a:p>
            <a:pPr marL="171450" indent="-171450">
              <a:buFontTx/>
              <a:buChar char="-"/>
            </a:pPr>
            <a:r>
              <a:rPr lang="en-US" dirty="0"/>
              <a:t>Each goal needs an objective measure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Objective measures are easy to determine where the goal can relate to a frequency (“cook dinner three nights a week”) or distance (“cycle ten </a:t>
            </a:r>
            <a:r>
              <a:rPr lang="en-US" dirty="0" err="1"/>
              <a:t>kilometres</a:t>
            </a:r>
            <a:r>
              <a:rPr lang="en-US" dirty="0"/>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Sometimes a degree of subjectivity has to be accommodated. For example, whilst “have less pain” may be seen as subjective, it can be made more objective by reframing it as “reduce my pain levels from 8/10 with activity, to 4/10 with activity” or “use only one 5mg oxycodone a day”. </a:t>
            </a:r>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17</a:t>
            </a:fld>
            <a:endParaRPr lang="en-AU"/>
          </a:p>
        </p:txBody>
      </p:sp>
    </p:spTree>
    <p:extLst>
      <p:ext uri="{BB962C8B-B14F-4D97-AF65-F5344CB8AC3E}">
        <p14:creationId xmlns:p14="http://schemas.microsoft.com/office/powerpoint/2010/main" val="42167831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ACHIEVEABLE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Patients, with prompting from their facilitator, will have to consider how achievable their desired goal is.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Important considerations include reflecting on when they last were able to achieve that outcome and how far from being able to do it now.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For example, if their goal is to walk 50 </a:t>
            </a:r>
            <a:r>
              <a:rPr lang="en-US" dirty="0" err="1"/>
              <a:t>metres</a:t>
            </a:r>
            <a:r>
              <a:rPr lang="en-US" dirty="0"/>
              <a:t> it would be important to probe when they last walked that far and to understand how far they comfortably walk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18</a:t>
            </a:fld>
            <a:endParaRPr lang="en-AU"/>
          </a:p>
        </p:txBody>
      </p:sp>
    </p:spTree>
    <p:extLst>
      <p:ext uri="{BB962C8B-B14F-4D97-AF65-F5344CB8AC3E}">
        <p14:creationId xmlns:p14="http://schemas.microsoft.com/office/powerpoint/2010/main" val="39902961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RELEVANT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Goals should be of relevance to the patient, and given they are setting them they intuitively should be.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It is not necessary for a </a:t>
            </a:r>
            <a:r>
              <a:rPr lang="en-US" dirty="0" err="1"/>
              <a:t>carer</a:t>
            </a:r>
            <a:r>
              <a:rPr lang="en-US" dirty="0"/>
              <a:t> or clinician to endorse its relevance.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facilitator may wish to prompt the patient to reflect on the benefit or purpose that attaining the goal would bring.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19</a:t>
            </a:fld>
            <a:endParaRPr lang="en-AU"/>
          </a:p>
        </p:txBody>
      </p:sp>
    </p:spTree>
    <p:extLst>
      <p:ext uri="{BB962C8B-B14F-4D97-AF65-F5344CB8AC3E}">
        <p14:creationId xmlns:p14="http://schemas.microsoft.com/office/powerpoint/2010/main" val="66155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Actions prior to commencing the training:</a:t>
            </a:r>
          </a:p>
          <a:p>
            <a:pPr marL="171450" indent="-171450">
              <a:buFontTx/>
              <a:buChar char="-"/>
            </a:pPr>
            <a:r>
              <a:rPr lang="en-US" dirty="0"/>
              <a:t>Send each participant the GAS Training manual 3-5 days prior and suggest they print a copy should they wish to have a hardcopy to write notes on</a:t>
            </a:r>
          </a:p>
          <a:p>
            <a:pPr marL="171450" indent="-171450">
              <a:buFontTx/>
              <a:buChar char="-"/>
            </a:pPr>
            <a:r>
              <a:rPr lang="en-US" dirty="0"/>
              <a:t>Advise participants they need their own computer for the training</a:t>
            </a:r>
            <a:br>
              <a:rPr lang="en-US" dirty="0"/>
            </a:br>
            <a:r>
              <a:rPr lang="en-US" dirty="0"/>
              <a:t>(works better not to share given the breakout groups)</a:t>
            </a:r>
          </a:p>
          <a:p>
            <a:pPr marL="171450" indent="-171450">
              <a:buFontTx/>
              <a:buChar char="-"/>
            </a:pPr>
            <a:r>
              <a:rPr lang="en-US" dirty="0"/>
              <a:t>Allocate breakout groups, and update slide to reflect this</a:t>
            </a:r>
          </a:p>
          <a:p>
            <a:pPr marL="171450" indent="-171450">
              <a:buFontTx/>
              <a:buChar char="-"/>
            </a:pPr>
            <a:r>
              <a:rPr lang="en-US" dirty="0"/>
              <a:t>Send out the simulation scenario files (instructions, and the relevant “role briefings” sheet) to each participant individually the morning of the training</a:t>
            </a:r>
          </a:p>
          <a:p>
            <a:r>
              <a:rPr lang="en-US" dirty="0"/>
              <a:t>______________</a:t>
            </a:r>
          </a:p>
          <a:p>
            <a:endParaRPr lang="en-US" dirty="0"/>
          </a:p>
          <a:p>
            <a:r>
              <a:rPr lang="en-US" dirty="0"/>
              <a:t>Welcome!</a:t>
            </a:r>
          </a:p>
          <a:p>
            <a:r>
              <a:rPr lang="en-US" dirty="0"/>
              <a:t>Introduce self</a:t>
            </a:r>
          </a:p>
          <a:p>
            <a:endParaRPr lang="en-US" dirty="0"/>
          </a:p>
          <a:p>
            <a:r>
              <a:rPr lang="en-US" dirty="0"/>
              <a:t>Before we begin, can I check everyone has:</a:t>
            </a:r>
          </a:p>
          <a:p>
            <a:pPr marL="171450" indent="-171450">
              <a:buFontTx/>
              <a:buChar char="-"/>
            </a:pPr>
            <a:r>
              <a:rPr lang="en-US" dirty="0"/>
              <a:t>A pen and paper, or an electronic notepad</a:t>
            </a:r>
          </a:p>
          <a:p>
            <a:pPr marL="171450" indent="-171450">
              <a:buFontTx/>
              <a:buChar char="-"/>
            </a:pPr>
            <a:r>
              <a:rPr lang="en-US" dirty="0"/>
              <a:t>A copy of the material that was sent out either as a hard copy or an easily accessible soft copy</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a:t>
            </a:fld>
            <a:endParaRPr lang="en-AU"/>
          </a:p>
        </p:txBody>
      </p:sp>
    </p:spTree>
    <p:extLst>
      <p:ext uri="{BB962C8B-B14F-4D97-AF65-F5344CB8AC3E}">
        <p14:creationId xmlns:p14="http://schemas.microsoft.com/office/powerpoint/2010/main" val="1019127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TIMEBOUND</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date for achieving the goal needs to be stated. The patient should consider whether their goal is something which is likely to occur in the time period available.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The date for achieving the goal is to be three months, in keeping with the trial’s primary outcome measure.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dirty="0"/>
              <a:t>Please note you do not revise any goals at three months.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20</a:t>
            </a:fld>
            <a:endParaRPr lang="en-AU"/>
          </a:p>
        </p:txBody>
      </p:sp>
    </p:spTree>
    <p:extLst>
      <p:ext uri="{BB962C8B-B14F-4D97-AF65-F5344CB8AC3E}">
        <p14:creationId xmlns:p14="http://schemas.microsoft.com/office/powerpoint/2010/main" val="31570980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21</a:t>
            </a:fld>
            <a:endParaRPr lang="en-AU"/>
          </a:p>
        </p:txBody>
      </p:sp>
    </p:spTree>
    <p:extLst>
      <p:ext uri="{BB962C8B-B14F-4D97-AF65-F5344CB8AC3E}">
        <p14:creationId xmlns:p14="http://schemas.microsoft.com/office/powerpoint/2010/main" val="4125804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template to be used. If you open Appendix A in the training manual you can see it there too. </a:t>
            </a:r>
          </a:p>
          <a:p>
            <a:endParaRPr lang="en-US" dirty="0"/>
          </a:p>
          <a:p>
            <a:r>
              <a:rPr lang="en-US" dirty="0"/>
              <a:t>It will be ideally printed and worked through as a paper-based version. Where required though, it can be shared on a screen in a Zoom call. </a:t>
            </a:r>
          </a:p>
          <a:p>
            <a:endParaRPr lang="en-US" dirty="0"/>
          </a:p>
          <a:p>
            <a:r>
              <a:rPr lang="en-US" dirty="0"/>
              <a:t>It is best to explain to the patient at the outset that this template is a useful way to conceptualize the GAS tool (i.e. gives them context as to the scaling process)</a:t>
            </a:r>
          </a:p>
          <a:p>
            <a:endParaRPr lang="en-US" dirty="0"/>
          </a:p>
          <a:p>
            <a:r>
              <a:rPr lang="en-US" dirty="0"/>
              <a:t>Let’s now work through the various elements of it to orient you to it….</a:t>
            </a:r>
          </a:p>
        </p:txBody>
      </p:sp>
      <p:sp>
        <p:nvSpPr>
          <p:cNvPr id="4" name="Slide Number Placeholder 3"/>
          <p:cNvSpPr>
            <a:spLocks noGrp="1"/>
          </p:cNvSpPr>
          <p:nvPr>
            <p:ph type="sldNum" sz="quarter" idx="5"/>
          </p:nvPr>
        </p:nvSpPr>
        <p:spPr/>
        <p:txBody>
          <a:bodyPr/>
          <a:lstStyle/>
          <a:p>
            <a:fld id="{0EF05BAA-92F6-4DEA-A832-E4B15A2F525C}" type="slidenum">
              <a:rPr lang="en-AU" smtClean="0"/>
              <a:t>22</a:t>
            </a:fld>
            <a:endParaRPr lang="en-AU"/>
          </a:p>
        </p:txBody>
      </p:sp>
    </p:spTree>
    <p:extLst>
      <p:ext uri="{BB962C8B-B14F-4D97-AF65-F5344CB8AC3E}">
        <p14:creationId xmlns:p14="http://schemas.microsoft.com/office/powerpoint/2010/main" val="22471182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use a populated template to help with the orientation being more easily understood.</a:t>
            </a:r>
          </a:p>
          <a:p>
            <a:endParaRPr lang="en-US" dirty="0"/>
          </a:p>
          <a:p>
            <a:r>
              <a:rPr lang="en-US" dirty="0"/>
              <a:t>This is Appendix B.</a:t>
            </a:r>
          </a:p>
        </p:txBody>
      </p:sp>
      <p:sp>
        <p:nvSpPr>
          <p:cNvPr id="4" name="Slide Number Placeholder 3"/>
          <p:cNvSpPr>
            <a:spLocks noGrp="1"/>
          </p:cNvSpPr>
          <p:nvPr>
            <p:ph type="sldNum" sz="quarter" idx="5"/>
          </p:nvPr>
        </p:nvSpPr>
        <p:spPr/>
        <p:txBody>
          <a:bodyPr/>
          <a:lstStyle/>
          <a:p>
            <a:fld id="{0EF05BAA-92F6-4DEA-A832-E4B15A2F525C}" type="slidenum">
              <a:rPr lang="en-AU" smtClean="0"/>
              <a:t>23</a:t>
            </a:fld>
            <a:endParaRPr lang="en-AU"/>
          </a:p>
        </p:txBody>
      </p:sp>
    </p:spTree>
    <p:extLst>
      <p:ext uri="{BB962C8B-B14F-4D97-AF65-F5344CB8AC3E}">
        <p14:creationId xmlns:p14="http://schemas.microsoft.com/office/powerpoint/2010/main" val="8258181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top, there is space to note the patient’s name as well as the day’s date.</a:t>
            </a:r>
          </a:p>
          <a:p>
            <a:r>
              <a:rPr lang="en-US" dirty="0"/>
              <a:t>The review date should be noted as three months from the date the goals are set.</a:t>
            </a:r>
          </a:p>
        </p:txBody>
      </p:sp>
      <p:sp>
        <p:nvSpPr>
          <p:cNvPr id="4" name="Slide Number Placeholder 3"/>
          <p:cNvSpPr>
            <a:spLocks noGrp="1"/>
          </p:cNvSpPr>
          <p:nvPr>
            <p:ph type="sldNum" sz="quarter" idx="5"/>
          </p:nvPr>
        </p:nvSpPr>
        <p:spPr/>
        <p:txBody>
          <a:bodyPr/>
          <a:lstStyle/>
          <a:p>
            <a:fld id="{0EF05BAA-92F6-4DEA-A832-E4B15A2F525C}" type="slidenum">
              <a:rPr lang="en-AU" smtClean="0"/>
              <a:t>24</a:t>
            </a:fld>
            <a:endParaRPr lang="en-AU"/>
          </a:p>
        </p:txBody>
      </p:sp>
    </p:spTree>
    <p:extLst>
      <p:ext uri="{BB962C8B-B14F-4D97-AF65-F5344CB8AC3E}">
        <p14:creationId xmlns:p14="http://schemas.microsoft.com/office/powerpoint/2010/main" val="3935768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25</a:t>
            </a:fld>
            <a:endParaRPr lang="en-AU"/>
          </a:p>
        </p:txBody>
      </p:sp>
    </p:spTree>
    <p:extLst>
      <p:ext uri="{BB962C8B-B14F-4D97-AF65-F5344CB8AC3E}">
        <p14:creationId xmlns:p14="http://schemas.microsoft.com/office/powerpoint/2010/main" val="300578142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is written in plain language</a:t>
            </a:r>
          </a:p>
        </p:txBody>
      </p:sp>
      <p:sp>
        <p:nvSpPr>
          <p:cNvPr id="4" name="Slide Number Placeholder 3"/>
          <p:cNvSpPr>
            <a:spLocks noGrp="1"/>
          </p:cNvSpPr>
          <p:nvPr>
            <p:ph type="sldNum" sz="quarter" idx="5"/>
          </p:nvPr>
        </p:nvSpPr>
        <p:spPr/>
        <p:txBody>
          <a:bodyPr/>
          <a:lstStyle/>
          <a:p>
            <a:fld id="{0EF05BAA-92F6-4DEA-A832-E4B15A2F525C}" type="slidenum">
              <a:rPr lang="en-AU" smtClean="0"/>
              <a:t>26</a:t>
            </a:fld>
            <a:endParaRPr lang="en-AU"/>
          </a:p>
        </p:txBody>
      </p:sp>
    </p:spTree>
    <p:extLst>
      <p:ext uri="{BB962C8B-B14F-4D97-AF65-F5344CB8AC3E}">
        <p14:creationId xmlns:p14="http://schemas.microsoft.com/office/powerpoint/2010/main" val="15935275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goal domain which best matches the goal should be listed </a:t>
            </a:r>
          </a:p>
          <a:p>
            <a:endParaRPr lang="en-US" dirty="0"/>
          </a:p>
          <a:p>
            <a:r>
              <a:rPr lang="en-US" dirty="0"/>
              <a:t>We will discuss more about the goal domains shortly</a:t>
            </a:r>
          </a:p>
        </p:txBody>
      </p:sp>
      <p:sp>
        <p:nvSpPr>
          <p:cNvPr id="4" name="Slide Number Placeholder 3"/>
          <p:cNvSpPr>
            <a:spLocks noGrp="1"/>
          </p:cNvSpPr>
          <p:nvPr>
            <p:ph type="sldNum" sz="quarter" idx="5"/>
          </p:nvPr>
        </p:nvSpPr>
        <p:spPr/>
        <p:txBody>
          <a:bodyPr/>
          <a:lstStyle/>
          <a:p>
            <a:fld id="{0EF05BAA-92F6-4DEA-A832-E4B15A2F525C}" type="slidenum">
              <a:rPr lang="en-AU" smtClean="0"/>
              <a:t>27</a:t>
            </a:fld>
            <a:endParaRPr lang="en-AU"/>
          </a:p>
        </p:txBody>
      </p:sp>
    </p:spTree>
    <p:extLst>
      <p:ext uri="{BB962C8B-B14F-4D97-AF65-F5344CB8AC3E}">
        <p14:creationId xmlns:p14="http://schemas.microsoft.com/office/powerpoint/2010/main" val="522502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bulk of the table provides space, as shown below, for the baseline and attainment measures to be articulated in detail. </a:t>
            </a:r>
          </a:p>
          <a:p>
            <a:endParaRPr lang="en-US" dirty="0"/>
          </a:p>
          <a:p>
            <a:r>
              <a:rPr lang="en-US" dirty="0"/>
              <a:t>The measures correspond to a numerical score as follows:</a:t>
            </a:r>
          </a:p>
          <a:p>
            <a:pPr marL="171450" indent="-171450">
              <a:buFontTx/>
              <a:buChar char="-"/>
            </a:pPr>
            <a:r>
              <a:rPr lang="en-US" dirty="0"/>
              <a:t>Much less than expected: 	-2</a:t>
            </a:r>
          </a:p>
          <a:p>
            <a:pPr marL="171450" indent="-171450">
              <a:buFontTx/>
              <a:buChar char="-"/>
            </a:pPr>
            <a:r>
              <a:rPr lang="en-US" dirty="0"/>
              <a:t>Somewhat less than expected: 	-1</a:t>
            </a:r>
          </a:p>
          <a:p>
            <a:pPr marL="171450" indent="-171450">
              <a:buFontTx/>
              <a:buChar char="-"/>
            </a:pPr>
            <a:r>
              <a:rPr lang="en-US" dirty="0"/>
              <a:t>Expected level:		 0</a:t>
            </a:r>
          </a:p>
          <a:p>
            <a:pPr marL="171450" indent="-171450">
              <a:buFontTx/>
              <a:buChar char="-"/>
            </a:pPr>
            <a:r>
              <a:rPr lang="en-US" dirty="0"/>
              <a:t>Somewhat better than expected:	+1</a:t>
            </a:r>
          </a:p>
          <a:p>
            <a:pPr marL="171450" indent="-171450">
              <a:buFontTx/>
              <a:buChar char="-"/>
            </a:pPr>
            <a:r>
              <a:rPr lang="en-US" dirty="0"/>
              <a:t>Much better than expected: 	+2</a:t>
            </a:r>
          </a:p>
        </p:txBody>
      </p:sp>
      <p:sp>
        <p:nvSpPr>
          <p:cNvPr id="4" name="Slide Number Placeholder 3"/>
          <p:cNvSpPr>
            <a:spLocks noGrp="1"/>
          </p:cNvSpPr>
          <p:nvPr>
            <p:ph type="sldNum" sz="quarter" idx="5"/>
          </p:nvPr>
        </p:nvSpPr>
        <p:spPr/>
        <p:txBody>
          <a:bodyPr/>
          <a:lstStyle/>
          <a:p>
            <a:fld id="{0EF05BAA-92F6-4DEA-A832-E4B15A2F525C}" type="slidenum">
              <a:rPr lang="en-AU" smtClean="0"/>
              <a:t>28</a:t>
            </a:fld>
            <a:endParaRPr lang="en-AU"/>
          </a:p>
        </p:txBody>
      </p:sp>
    </p:spTree>
    <p:extLst>
      <p:ext uri="{BB962C8B-B14F-4D97-AF65-F5344CB8AC3E}">
        <p14:creationId xmlns:p14="http://schemas.microsoft.com/office/powerpoint/2010/main" val="2597858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bottom part of the table prompts for a weighting to be recorded with respects to each goal’s importance and perceived difficulty according to the patient. </a:t>
            </a:r>
          </a:p>
          <a:p>
            <a:endParaRPr lang="en-US" dirty="0"/>
          </a:p>
          <a:p>
            <a:r>
              <a:rPr lang="en-US" dirty="0"/>
              <a:t>The weighting ranges from 1 for a “fairly” important or difficult goal, through to 3 for an “extremely” important or difficult one, and should be determined by the patient. </a:t>
            </a:r>
          </a:p>
        </p:txBody>
      </p:sp>
      <p:sp>
        <p:nvSpPr>
          <p:cNvPr id="4" name="Slide Number Placeholder 3"/>
          <p:cNvSpPr>
            <a:spLocks noGrp="1"/>
          </p:cNvSpPr>
          <p:nvPr>
            <p:ph type="sldNum" sz="quarter" idx="5"/>
          </p:nvPr>
        </p:nvSpPr>
        <p:spPr/>
        <p:txBody>
          <a:bodyPr/>
          <a:lstStyle/>
          <a:p>
            <a:fld id="{0EF05BAA-92F6-4DEA-A832-E4B15A2F525C}" type="slidenum">
              <a:rPr lang="en-AU" smtClean="0"/>
              <a:t>29</a:t>
            </a:fld>
            <a:endParaRPr lang="en-AU"/>
          </a:p>
        </p:txBody>
      </p:sp>
    </p:spTree>
    <p:extLst>
      <p:ext uri="{BB962C8B-B14F-4D97-AF65-F5344CB8AC3E}">
        <p14:creationId xmlns:p14="http://schemas.microsoft.com/office/powerpoint/2010/main" val="3593483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F05BAA-92F6-4DEA-A832-E4B15A2F525C}" type="slidenum">
              <a:rPr lang="en-AU" smtClean="0"/>
              <a:t>3</a:t>
            </a:fld>
            <a:endParaRPr lang="en-AU"/>
          </a:p>
        </p:txBody>
      </p:sp>
    </p:spTree>
    <p:extLst>
      <p:ext uri="{BB962C8B-B14F-4D97-AF65-F5344CB8AC3E}">
        <p14:creationId xmlns:p14="http://schemas.microsoft.com/office/powerpoint/2010/main" val="40970010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 to place a # where the baseline performance is</a:t>
            </a:r>
          </a:p>
          <a:p>
            <a:r>
              <a:rPr lang="en-US" dirty="0"/>
              <a:t>Where there is a range, in the case of a continuous variable being used, then write the baseline out separately</a:t>
            </a:r>
          </a:p>
          <a:p>
            <a:endParaRPr lang="en-US" dirty="0"/>
          </a:p>
          <a:p>
            <a:r>
              <a:rPr lang="en-US" dirty="0"/>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30</a:t>
            </a:fld>
            <a:endParaRPr lang="en-AU"/>
          </a:p>
        </p:txBody>
      </p:sp>
    </p:spTree>
    <p:extLst>
      <p:ext uri="{BB962C8B-B14F-4D97-AF65-F5344CB8AC3E}">
        <p14:creationId xmlns:p14="http://schemas.microsoft.com/office/powerpoint/2010/main" val="42436729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31</a:t>
            </a:fld>
            <a:endParaRPr lang="en-AU"/>
          </a:p>
        </p:txBody>
      </p:sp>
    </p:spTree>
    <p:extLst>
      <p:ext uri="{BB962C8B-B14F-4D97-AF65-F5344CB8AC3E}">
        <p14:creationId xmlns:p14="http://schemas.microsoft.com/office/powerpoint/2010/main" val="160221101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Self-reflection is important for setting goals that are relevant to the patient. </a:t>
            </a:r>
          </a:p>
          <a:p>
            <a:endParaRPr lang="en-US" dirty="0"/>
          </a:p>
          <a:p>
            <a:r>
              <a:rPr lang="en-US" dirty="0"/>
              <a:t>To prompt this desired self-reflection, a preparation information sheet on goal setting will be issued prior to the meeting. </a:t>
            </a:r>
          </a:p>
          <a:p>
            <a:endParaRPr lang="en-US" dirty="0"/>
          </a:p>
          <a:p>
            <a:r>
              <a:rPr lang="en-US" dirty="0"/>
              <a:t>The information sheet is shown on the screen, but please see Appendix C. </a:t>
            </a:r>
          </a:p>
          <a:p>
            <a:endParaRPr lang="en-US" dirty="0"/>
          </a:p>
          <a:p>
            <a:r>
              <a:rPr lang="en-US" dirty="0"/>
              <a:t>This preparation information sheet will be issued after a patient has been consented and confirmed as being eligible for the trial.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intent for the information sheet, along with how it is introduced, is to leave the patient in a positive mindset as they approach the goal-setting meeting, and to give them adequate time to think about what they may like to achieve.  </a:t>
            </a:r>
          </a:p>
        </p:txBody>
      </p:sp>
      <p:sp>
        <p:nvSpPr>
          <p:cNvPr id="4" name="Slide Number Placeholder 3"/>
          <p:cNvSpPr>
            <a:spLocks noGrp="1"/>
          </p:cNvSpPr>
          <p:nvPr>
            <p:ph type="sldNum" sz="quarter" idx="5"/>
          </p:nvPr>
        </p:nvSpPr>
        <p:spPr/>
        <p:txBody>
          <a:bodyPr/>
          <a:lstStyle/>
          <a:p>
            <a:fld id="{0EF05BAA-92F6-4DEA-A832-E4B15A2F525C}" type="slidenum">
              <a:rPr lang="en-AU" smtClean="0"/>
              <a:t>32</a:t>
            </a:fld>
            <a:endParaRPr lang="en-AU"/>
          </a:p>
        </p:txBody>
      </p:sp>
    </p:spTree>
    <p:extLst>
      <p:ext uri="{BB962C8B-B14F-4D97-AF65-F5344CB8AC3E}">
        <p14:creationId xmlns:p14="http://schemas.microsoft.com/office/powerpoint/2010/main" val="22220556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Whilst you can read over the patient information sheet in your own time, I wanted to highlight the goal domains.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They are useful to help identify areas in which they may wish to consider setting goals.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33</a:t>
            </a:fld>
            <a:endParaRPr lang="en-AU"/>
          </a:p>
        </p:txBody>
      </p:sp>
    </p:spTree>
    <p:extLst>
      <p:ext uri="{BB962C8B-B14F-4D97-AF65-F5344CB8AC3E}">
        <p14:creationId xmlns:p14="http://schemas.microsoft.com/office/powerpoint/2010/main" val="27223072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turn our attention to Appendix D and E in the training manual.</a:t>
            </a:r>
          </a:p>
          <a:p>
            <a:endParaRPr lang="en-US" dirty="0"/>
          </a:p>
          <a:p>
            <a:r>
              <a:rPr lang="en-US" dirty="0"/>
              <a:t>This is a conversation starter, and a great tool for you to get the patient talking about what they may wish to set a goal in. </a:t>
            </a:r>
          </a:p>
          <a:p>
            <a:endParaRPr lang="en-US" dirty="0"/>
          </a:p>
          <a:p>
            <a:r>
              <a:rPr lang="en-US" dirty="0"/>
              <a:t>Brainstorming ideas may be easy for some, but for other patients it may take more prompting and support.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There should be no judgement or moderation attempts made at this initial stage. Write down everything they say no matter how unworkable it may seem.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Refer back to the goal domains on the GAS preparation information sheet if the patient gets stuck.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The training manual offers some other prompting questions as well.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brainstorming is completed, move on to listing 1-5 goals to be set.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34</a:t>
            </a:fld>
            <a:endParaRPr lang="en-AU"/>
          </a:p>
        </p:txBody>
      </p:sp>
    </p:spTree>
    <p:extLst>
      <p:ext uri="{BB962C8B-B14F-4D97-AF65-F5344CB8AC3E}">
        <p14:creationId xmlns:p14="http://schemas.microsoft.com/office/powerpoint/2010/main" val="26724476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000" dirty="0"/>
              <a:t>Once you have identified one to five goals, it is time to formally set and scale them. </a:t>
            </a:r>
          </a:p>
          <a:p>
            <a:r>
              <a:rPr lang="en-US" sz="1000" dirty="0"/>
              <a:t>Before you put pen to paper on the GAS template you will need to ensure the goal has a SINGLE measure. For example if a patient wishes to “walk better”, the facilitator will need to agree with the patient how that is best measured.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It may be: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000" dirty="0"/>
              <a:t>walking a longer distance (</a:t>
            </a:r>
            <a:r>
              <a:rPr lang="en-US" sz="1000" dirty="0" err="1"/>
              <a:t>metres</a:t>
            </a:r>
            <a:r>
              <a:rPr lang="en-US" sz="1000" dirty="0"/>
              <a:t> as a measure), or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000" dirty="0" err="1"/>
              <a:t>mobilise</a:t>
            </a:r>
            <a:r>
              <a:rPr lang="en-US" sz="1000" dirty="0"/>
              <a:t> more independently (level of assistance as a measure)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There cannot be multi-faceted measures in the one goal (i.e. ‘</a:t>
            </a:r>
            <a:r>
              <a:rPr lang="en-US" sz="1000" dirty="0" err="1"/>
              <a:t>metres</a:t>
            </a:r>
            <a:r>
              <a:rPr lang="en-US" sz="1000" dirty="0"/>
              <a:t>’ and ‘level of assistance’). Should the patient have two measures that are identified as important to them, then two separate goals should be set.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Also key to describing a measure, is ensuring it can be </a:t>
            </a:r>
            <a:r>
              <a:rPr lang="en-US" sz="1000" b="1" dirty="0"/>
              <a:t>scaled to five different intervals</a:t>
            </a:r>
            <a:r>
              <a:rPr lang="en-US" sz="1000"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For </a:t>
            </a:r>
            <a:r>
              <a:rPr lang="en-US" sz="1000" u="sng" dirty="0"/>
              <a:t>continuous measures</a:t>
            </a:r>
            <a:r>
              <a:rPr lang="en-US" sz="1000" dirty="0"/>
              <a:t>, such as distance, this is relatively straightforward.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Drawing on the above goal of “walking a longer distance”, the five intervals could be scaled as: 80 </a:t>
            </a:r>
            <a:r>
              <a:rPr lang="en-US" sz="1000" dirty="0" err="1"/>
              <a:t>metres</a:t>
            </a:r>
            <a:r>
              <a:rPr lang="en-US" sz="1000" dirty="0"/>
              <a:t>; 60 </a:t>
            </a:r>
            <a:r>
              <a:rPr lang="en-US" sz="1000" dirty="0" err="1"/>
              <a:t>metres</a:t>
            </a:r>
            <a:r>
              <a:rPr lang="en-US" sz="1000" dirty="0"/>
              <a:t>; 40 </a:t>
            </a:r>
            <a:r>
              <a:rPr lang="en-US" sz="1000" dirty="0" err="1"/>
              <a:t>metres</a:t>
            </a:r>
            <a:r>
              <a:rPr lang="en-US" sz="1000" dirty="0"/>
              <a:t>; 20 </a:t>
            </a:r>
            <a:r>
              <a:rPr lang="en-US" sz="1000" dirty="0" err="1"/>
              <a:t>metres</a:t>
            </a:r>
            <a:r>
              <a:rPr lang="en-US" sz="1000" dirty="0"/>
              <a:t>; and 5 </a:t>
            </a:r>
            <a:r>
              <a:rPr lang="en-US" sz="1000" dirty="0" err="1"/>
              <a:t>metres</a:t>
            </a:r>
            <a:r>
              <a:rPr lang="en-US" sz="1000" dirty="0"/>
              <a:t> or less.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For continuous measures (such as distances), measures should be provided in ranges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0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For </a:t>
            </a:r>
            <a:r>
              <a:rPr lang="en-US" sz="1000" u="sng" dirty="0"/>
              <a:t>categorical measures</a:t>
            </a:r>
            <a:r>
              <a:rPr lang="en-US" sz="1000" dirty="0"/>
              <a:t> this is more challenging but can often be achieved with some thought. </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a:t>Drawing on the above example of “</a:t>
            </a:r>
            <a:r>
              <a:rPr lang="en-US" sz="1000" dirty="0" err="1"/>
              <a:t>mobilise</a:t>
            </a:r>
            <a:r>
              <a:rPr lang="en-US" sz="1000" dirty="0"/>
              <a:t> more independently”, the five intervals could be scaled as: able to </a:t>
            </a:r>
            <a:r>
              <a:rPr lang="en-US" sz="1000" dirty="0" err="1"/>
              <a:t>mobilise</a:t>
            </a:r>
            <a:r>
              <a:rPr lang="en-US" sz="1000" dirty="0"/>
              <a:t> without any mobility aid; </a:t>
            </a:r>
            <a:r>
              <a:rPr lang="en-US" sz="1000" dirty="0" err="1"/>
              <a:t>mobilise</a:t>
            </a:r>
            <a:r>
              <a:rPr lang="en-US" sz="1000" dirty="0"/>
              <a:t> with a single-point stick; </a:t>
            </a:r>
            <a:r>
              <a:rPr lang="en-US" sz="1000" dirty="0" err="1"/>
              <a:t>mobilise</a:t>
            </a:r>
            <a:r>
              <a:rPr lang="en-US" sz="1000" dirty="0"/>
              <a:t> with a four-wheeled walker; </a:t>
            </a:r>
            <a:r>
              <a:rPr lang="en-US" sz="1000" dirty="0" err="1"/>
              <a:t>mobilise</a:t>
            </a:r>
            <a:r>
              <a:rPr lang="en-US" sz="1000" dirty="0"/>
              <a:t> with a wheelchair via a stand-pivot transfer; and, patient bed bound, requiring a hoist.</a:t>
            </a:r>
          </a:p>
        </p:txBody>
      </p:sp>
      <p:sp>
        <p:nvSpPr>
          <p:cNvPr id="4" name="Slide Number Placeholder 3"/>
          <p:cNvSpPr>
            <a:spLocks noGrp="1"/>
          </p:cNvSpPr>
          <p:nvPr>
            <p:ph type="sldNum" sz="quarter" idx="5"/>
          </p:nvPr>
        </p:nvSpPr>
        <p:spPr/>
        <p:txBody>
          <a:bodyPr/>
          <a:lstStyle/>
          <a:p>
            <a:fld id="{0EF05BAA-92F6-4DEA-A832-E4B15A2F525C}" type="slidenum">
              <a:rPr lang="en-AU" smtClean="0"/>
              <a:t>35</a:t>
            </a:fld>
            <a:endParaRPr lang="en-AU"/>
          </a:p>
        </p:txBody>
      </p:sp>
    </p:spTree>
    <p:extLst>
      <p:ext uri="{BB962C8B-B14F-4D97-AF65-F5344CB8AC3E}">
        <p14:creationId xmlns:p14="http://schemas.microsoft.com/office/powerpoint/2010/main" val="21819064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an appropriate measure is identified, the facilitator should now write the goal in the template in the “Goal” row. </a:t>
            </a:r>
          </a:p>
          <a:p>
            <a:endParaRPr lang="en-US" dirty="0"/>
          </a:p>
          <a:p>
            <a:r>
              <a:rPr lang="en-US" dirty="0"/>
              <a:t>The goal should be written in plain language. In this part of the form it is not necessary to write a SMART goal, as the elements of that are set out elsewhere (specifically, in the scaling outcomes and the setting of a review date). </a:t>
            </a:r>
          </a:p>
          <a:p>
            <a:endParaRPr lang="en-US" dirty="0"/>
          </a:p>
          <a:p>
            <a:r>
              <a:rPr lang="en-US" dirty="0"/>
              <a:t>At this time, you should also populate the “Domain” with the single most relevant option available. </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36</a:t>
            </a:fld>
            <a:endParaRPr lang="en-AU"/>
          </a:p>
        </p:txBody>
      </p:sp>
    </p:spTree>
    <p:extLst>
      <p:ext uri="{BB962C8B-B14F-4D97-AF65-F5344CB8AC3E}">
        <p14:creationId xmlns:p14="http://schemas.microsoft.com/office/powerpoint/2010/main" val="25807116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399"/>
            <a:ext cx="5486400" cy="4341813"/>
          </a:xfrm>
        </p:spPr>
        <p:txBody>
          <a:bodyPr/>
          <a:lstStyle/>
          <a:p>
            <a:r>
              <a:rPr lang="en-US" sz="1000" dirty="0"/>
              <a:t>Once the goal is written, have the patient articulate their current performance. </a:t>
            </a:r>
          </a:p>
          <a:p>
            <a:endParaRPr lang="en-US" sz="1000" dirty="0"/>
          </a:p>
          <a:p>
            <a:r>
              <a:rPr lang="en-US" sz="1000" dirty="0"/>
              <a:t>An accurate understanding of their baseline performance is needed so expected outcomes are appropriately set. It is important to appreciate what occurs most often, not what they do sometimes “on a good day”. </a:t>
            </a:r>
          </a:p>
          <a:p>
            <a:endParaRPr lang="en-US" sz="1000" dirty="0"/>
          </a:p>
          <a:p>
            <a:r>
              <a:rPr lang="en-US" sz="1000" dirty="0"/>
              <a:t>It is also key to understand the recency of their performance, and its trajectory. For example, is their ability to walk 20 </a:t>
            </a:r>
            <a:r>
              <a:rPr lang="en-US" sz="1000" dirty="0" err="1"/>
              <a:t>metres</a:t>
            </a:r>
            <a:r>
              <a:rPr lang="en-US" sz="1000" dirty="0"/>
              <a:t> something that has been stable for some months, or is it a new high or low point? It is also worth prompting the patient to share what they were able to do three months ago. </a:t>
            </a:r>
          </a:p>
          <a:p>
            <a:endParaRPr lang="en-US" sz="1000" dirty="0"/>
          </a:p>
          <a:p>
            <a:r>
              <a:rPr lang="en-US" sz="1000" dirty="0"/>
              <a:t>The baseline performance will be written in the “somewhat less than expected (-1)” row. </a:t>
            </a:r>
          </a:p>
          <a:p>
            <a:endParaRPr lang="en-US" sz="1000" dirty="0"/>
          </a:p>
          <a:p>
            <a:r>
              <a:rPr lang="en-US" sz="1000" dirty="0"/>
              <a:t>One exception to this is where there is no conceivable worse outcome than their current status. For example, if their broad goal is “to exercise more” and currently they do no exercise, then that would be written in the “much less than expected (-2)” row. </a:t>
            </a:r>
          </a:p>
          <a:p>
            <a:endParaRPr lang="en-US" sz="1000" dirty="0"/>
          </a:p>
          <a:p>
            <a:r>
              <a:rPr lang="en-US" sz="1000" dirty="0"/>
              <a:t>Another exception is where a patient has experienced a progressive decline in how they are performing in a particular aspect of their life. They may want focus on maintaining their current abilities and halt a deterioration. For example, a patient with kidney failure may have as their goal “to maintain a healthy body weight” in the setting of having lost one kilogram of weight for each of the past six months. For them it may be appropriate to set their baseline measure at the “expected level (0)” row.  </a:t>
            </a:r>
          </a:p>
          <a:p>
            <a:endParaRPr lang="en-US" sz="1000" dirty="0"/>
          </a:p>
          <a:p>
            <a:r>
              <a:rPr lang="en-US" sz="1000" dirty="0"/>
              <a:t>Baseline performance is marked on the template by placing a hashtag (#) in the relevant box.  Where continuous measures are used, and thus you need a range spelling out the actual current baseline as a discreet measure may be appropriate and reflected in the examples in this document. </a:t>
            </a:r>
          </a:p>
          <a:p>
            <a:endParaRPr lang="en-US" sz="1000" dirty="0"/>
          </a:p>
        </p:txBody>
      </p:sp>
      <p:sp>
        <p:nvSpPr>
          <p:cNvPr id="4" name="Slide Number Placeholder 3"/>
          <p:cNvSpPr>
            <a:spLocks noGrp="1"/>
          </p:cNvSpPr>
          <p:nvPr>
            <p:ph type="sldNum" sz="quarter" idx="5"/>
          </p:nvPr>
        </p:nvSpPr>
        <p:spPr/>
        <p:txBody>
          <a:bodyPr/>
          <a:lstStyle/>
          <a:p>
            <a:fld id="{0EF05BAA-92F6-4DEA-A832-E4B15A2F525C}" type="slidenum">
              <a:rPr lang="en-AU" smtClean="0"/>
              <a:t>37</a:t>
            </a:fld>
            <a:endParaRPr lang="en-AU"/>
          </a:p>
        </p:txBody>
      </p:sp>
    </p:spTree>
    <p:extLst>
      <p:ext uri="{BB962C8B-B14F-4D97-AF65-F5344CB8AC3E}">
        <p14:creationId xmlns:p14="http://schemas.microsoft.com/office/powerpoint/2010/main" val="36193087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the baseline performance is defined, poorer performance outcomes can be articulated. </a:t>
            </a:r>
          </a:p>
          <a:p>
            <a:endParaRPr lang="en-US" dirty="0"/>
          </a:p>
          <a:p>
            <a:r>
              <a:rPr lang="en-US" dirty="0"/>
              <a:t>This will be populated into the “much less than expected” row, unless the baseline performance is at that level. </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38</a:t>
            </a:fld>
            <a:endParaRPr lang="en-AU"/>
          </a:p>
        </p:txBody>
      </p:sp>
    </p:spTree>
    <p:extLst>
      <p:ext uri="{BB962C8B-B14F-4D97-AF65-F5344CB8AC3E}">
        <p14:creationId xmlns:p14="http://schemas.microsoft.com/office/powerpoint/2010/main" val="521827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most challenging part of the scaling process is working with the patient to describe expected performance. It is further complicated in situations where the goal relates to an area in which the facilitator may not be familiar. For example, setting goals to “walk further” or “walk with mobility aids” when the facilitator has no rehabilitation or physiotherapy exposure. </a:t>
            </a:r>
          </a:p>
          <a:p>
            <a:endParaRPr lang="en-US" dirty="0"/>
          </a:p>
          <a:p>
            <a:r>
              <a:rPr lang="en-US" dirty="0"/>
              <a:t>The complexities of this stage of the GAS can be addressed by:</a:t>
            </a:r>
          </a:p>
          <a:p>
            <a:pPr marL="171450" indent="-171450">
              <a:buFontTx/>
              <a:buChar char="-"/>
            </a:pPr>
            <a:r>
              <a:rPr lang="en-US" dirty="0"/>
              <a:t>Understanding their current and prior performance levels, and the trajectory of this. </a:t>
            </a:r>
          </a:p>
          <a:p>
            <a:pPr marL="171450" indent="-171450">
              <a:buFontTx/>
              <a:buChar char="-"/>
            </a:pPr>
            <a:r>
              <a:rPr lang="en-US" dirty="0"/>
              <a:t>Gently challenging the patient on what they see as being a stretch or comfortable for them. </a:t>
            </a:r>
          </a:p>
          <a:p>
            <a:pPr marL="171450" indent="-171450">
              <a:buFontTx/>
              <a:buChar char="-"/>
            </a:pPr>
            <a:r>
              <a:rPr lang="en-US" dirty="0"/>
              <a:t>Seeking collateral history from any support person present at the goal setting session.</a:t>
            </a:r>
          </a:p>
          <a:p>
            <a:endParaRPr lang="en-US" dirty="0"/>
          </a:p>
          <a:p>
            <a:r>
              <a:rPr lang="en-US" dirty="0"/>
              <a:t>There is a fine balance in not being too lenient or too firm, particularly in research settings where the GAS is being used as an outcome measure. </a:t>
            </a:r>
          </a:p>
          <a:p>
            <a:endParaRPr lang="en-US" dirty="0"/>
          </a:p>
          <a:p>
            <a:r>
              <a:rPr lang="en-US" dirty="0"/>
              <a:t>For this trial there is no input sought or accepted from the patient’s treating medical and allied health team, as it risks contaminating the trial results.</a:t>
            </a:r>
          </a:p>
        </p:txBody>
      </p:sp>
      <p:sp>
        <p:nvSpPr>
          <p:cNvPr id="4" name="Slide Number Placeholder 3"/>
          <p:cNvSpPr>
            <a:spLocks noGrp="1"/>
          </p:cNvSpPr>
          <p:nvPr>
            <p:ph type="sldNum" sz="quarter" idx="5"/>
          </p:nvPr>
        </p:nvSpPr>
        <p:spPr/>
        <p:txBody>
          <a:bodyPr/>
          <a:lstStyle/>
          <a:p>
            <a:fld id="{0EF05BAA-92F6-4DEA-A832-E4B15A2F525C}" type="slidenum">
              <a:rPr lang="en-AU" smtClean="0"/>
              <a:t>39</a:t>
            </a:fld>
            <a:endParaRPr lang="en-AU"/>
          </a:p>
        </p:txBody>
      </p:sp>
    </p:spTree>
    <p:extLst>
      <p:ext uri="{BB962C8B-B14F-4D97-AF65-F5344CB8AC3E}">
        <p14:creationId xmlns:p14="http://schemas.microsoft.com/office/powerpoint/2010/main" val="890483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purpose of this training is to prepare YOU to feel ready to complete the GAS process with patients. </a:t>
            </a:r>
          </a:p>
          <a:p>
            <a:endParaRPr lang="en-US" dirty="0"/>
          </a:p>
          <a:p>
            <a:r>
              <a:rPr lang="en-US" dirty="0"/>
              <a:t>Given today is all about you and your needs, I encourage you to stop me with any questions as they arise. Either I will answer them then or note them to cover later (whichever is more appropriate). </a:t>
            </a:r>
          </a:p>
          <a:p>
            <a:endParaRPr lang="en-US" dirty="0"/>
          </a:p>
          <a:p>
            <a:r>
              <a:rPr lang="en-US" dirty="0"/>
              <a:t>You may wish to have the GAS Training Manual open as we progress through today’s training to write notes as required. </a:t>
            </a:r>
          </a:p>
        </p:txBody>
      </p:sp>
      <p:sp>
        <p:nvSpPr>
          <p:cNvPr id="4" name="Slide Number Placeholder 3"/>
          <p:cNvSpPr>
            <a:spLocks noGrp="1"/>
          </p:cNvSpPr>
          <p:nvPr>
            <p:ph type="sldNum" sz="quarter" idx="5"/>
          </p:nvPr>
        </p:nvSpPr>
        <p:spPr/>
        <p:txBody>
          <a:bodyPr/>
          <a:lstStyle/>
          <a:p>
            <a:fld id="{0EF05BAA-92F6-4DEA-A832-E4B15A2F525C}" type="slidenum">
              <a:rPr lang="en-AU" smtClean="0"/>
              <a:t>4</a:t>
            </a:fld>
            <a:endParaRPr lang="en-AU"/>
          </a:p>
        </p:txBody>
      </p:sp>
    </p:spTree>
    <p:extLst>
      <p:ext uri="{BB962C8B-B14F-4D97-AF65-F5344CB8AC3E}">
        <p14:creationId xmlns:p14="http://schemas.microsoft.com/office/powerpoint/2010/main" val="31747253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Once the expected outcome is populated, attention can turn to defining what outcome would be “somewhat better” and “much better” than expected. </a:t>
            </a: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Appropriate intervals between the measures should be chosen to ensure the spread between “much less than expected (-2)” and “much better than expected (+2)” is relatively spaced. </a:t>
            </a:r>
          </a:p>
        </p:txBody>
      </p:sp>
      <p:sp>
        <p:nvSpPr>
          <p:cNvPr id="4" name="Slide Number Placeholder 3"/>
          <p:cNvSpPr>
            <a:spLocks noGrp="1"/>
          </p:cNvSpPr>
          <p:nvPr>
            <p:ph type="sldNum" sz="quarter" idx="5"/>
          </p:nvPr>
        </p:nvSpPr>
        <p:spPr/>
        <p:txBody>
          <a:bodyPr/>
          <a:lstStyle/>
          <a:p>
            <a:fld id="{0EF05BAA-92F6-4DEA-A832-E4B15A2F525C}" type="slidenum">
              <a:rPr lang="en-AU" smtClean="0"/>
              <a:t>40</a:t>
            </a:fld>
            <a:endParaRPr lang="en-AU"/>
          </a:p>
        </p:txBody>
      </p:sp>
    </p:spTree>
    <p:extLst>
      <p:ext uri="{BB962C8B-B14F-4D97-AF65-F5344CB8AC3E}">
        <p14:creationId xmlns:p14="http://schemas.microsoft.com/office/powerpoint/2010/main" val="419994779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Whilst the exact date of review may vary slightly in the reality of arranging review appointments, the review date should be written as three months from the date goals are written down. </a:t>
            </a:r>
          </a:p>
        </p:txBody>
      </p:sp>
      <p:sp>
        <p:nvSpPr>
          <p:cNvPr id="4" name="Slide Number Placeholder 3"/>
          <p:cNvSpPr>
            <a:spLocks noGrp="1"/>
          </p:cNvSpPr>
          <p:nvPr>
            <p:ph type="sldNum" sz="quarter" idx="5"/>
          </p:nvPr>
        </p:nvSpPr>
        <p:spPr/>
        <p:txBody>
          <a:bodyPr/>
          <a:lstStyle/>
          <a:p>
            <a:fld id="{0EF05BAA-92F6-4DEA-A832-E4B15A2F525C}" type="slidenum">
              <a:rPr lang="en-AU" smtClean="0"/>
              <a:t>41</a:t>
            </a:fld>
            <a:endParaRPr lang="en-AU"/>
          </a:p>
        </p:txBody>
      </p:sp>
    </p:spTree>
    <p:extLst>
      <p:ext uri="{BB962C8B-B14F-4D97-AF65-F5344CB8AC3E}">
        <p14:creationId xmlns:p14="http://schemas.microsoft.com/office/powerpoint/2010/main" val="7607830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weighting for each goal should now be assigned. A score is required for difficulty and importance, as the patient perceives it. Both the difficulty and importance use the same scale:</a:t>
            </a:r>
          </a:p>
          <a:p>
            <a:pPr lvl="0"/>
            <a:r>
              <a:rPr lang="en-AU" sz="1200" kern="1200" dirty="0">
                <a:solidFill>
                  <a:schemeClr val="tx1"/>
                </a:solidFill>
                <a:effectLst/>
                <a:latin typeface="+mn-lt"/>
                <a:ea typeface="+mn-ea"/>
                <a:cs typeface="+mn-cs"/>
              </a:rPr>
              <a:t>1: Fairly important/difficult </a:t>
            </a:r>
          </a:p>
          <a:p>
            <a:pPr lvl="0"/>
            <a:r>
              <a:rPr lang="en-AU" sz="1200" kern="1200" dirty="0">
                <a:solidFill>
                  <a:schemeClr val="tx1"/>
                </a:solidFill>
                <a:effectLst/>
                <a:latin typeface="+mn-lt"/>
                <a:ea typeface="+mn-ea"/>
                <a:cs typeface="+mn-cs"/>
              </a:rPr>
              <a:t>2: Very important/difficult</a:t>
            </a:r>
          </a:p>
          <a:p>
            <a:pPr lvl="0"/>
            <a:r>
              <a:rPr lang="en-AU" sz="1200" kern="1200" dirty="0">
                <a:solidFill>
                  <a:schemeClr val="tx1"/>
                </a:solidFill>
                <a:effectLst/>
                <a:latin typeface="+mn-lt"/>
                <a:ea typeface="+mn-ea"/>
                <a:cs typeface="+mn-cs"/>
              </a:rPr>
              <a:t>3: Extremely important/difficult</a:t>
            </a:r>
          </a:p>
          <a:p>
            <a:pPr lvl="0"/>
            <a:endParaRPr lang="en-AU" sz="1200" kern="1200" dirty="0">
              <a:solidFill>
                <a:schemeClr val="tx1"/>
              </a:solidFill>
              <a:effectLst/>
              <a:latin typeface="+mn-lt"/>
              <a:ea typeface="+mn-ea"/>
              <a:cs typeface="+mn-cs"/>
            </a:endParaRPr>
          </a:p>
          <a:p>
            <a:pPr lvl="0"/>
            <a:r>
              <a:rPr lang="en-AU" sz="1200" kern="1200" dirty="0">
                <a:solidFill>
                  <a:schemeClr val="tx1"/>
                </a:solidFill>
                <a:effectLst/>
                <a:latin typeface="+mn-lt"/>
                <a:ea typeface="+mn-ea"/>
                <a:cs typeface="+mn-cs"/>
              </a:rPr>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42</a:t>
            </a:fld>
            <a:endParaRPr lang="en-AU"/>
          </a:p>
        </p:txBody>
      </p:sp>
    </p:spTree>
    <p:extLst>
      <p:ext uri="{BB962C8B-B14F-4D97-AF65-F5344CB8AC3E}">
        <p14:creationId xmlns:p14="http://schemas.microsoft.com/office/powerpoint/2010/main" val="14136759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 goal is formulated, setting out to achieve it is the next phase. </a:t>
            </a:r>
          </a:p>
          <a:p>
            <a:endParaRPr lang="en-US" dirty="0"/>
          </a:p>
          <a:p>
            <a:r>
              <a:rPr lang="en-US" dirty="0"/>
              <a:t>In order to make an action plan, a patient may want to consider (**REVEAL EACH POINT**):</a:t>
            </a:r>
          </a:p>
          <a:p>
            <a:pPr marL="171450" indent="-171450">
              <a:buFontTx/>
              <a:buChar char="-"/>
            </a:pPr>
            <a:r>
              <a:rPr lang="en-US" dirty="0"/>
              <a:t>what smaller steps they can aim for as they work towards the ultimate achievement of a goal,</a:t>
            </a:r>
          </a:p>
          <a:p>
            <a:pPr marL="171450" indent="-171450">
              <a:buFontTx/>
              <a:buChar char="-"/>
            </a:pPr>
            <a:r>
              <a:rPr lang="en-US" dirty="0"/>
              <a:t>how to build the potential changes needed into their daily routines, and</a:t>
            </a:r>
          </a:p>
          <a:p>
            <a:pPr marL="171450" indent="-171450">
              <a:buFontTx/>
              <a:buChar char="-"/>
            </a:pPr>
            <a:r>
              <a:rPr lang="en-US" dirty="0"/>
              <a:t>the informal and formal resources they can </a:t>
            </a:r>
            <a:r>
              <a:rPr lang="en-US" dirty="0" err="1"/>
              <a:t>utilise</a:t>
            </a:r>
            <a:r>
              <a:rPr lang="en-US" dirty="0"/>
              <a:t> (be it family supports, free online learning, input from their General Practitioner, or accessing the services of a physiotherapist </a:t>
            </a:r>
            <a:r>
              <a:rPr lang="en-US" dirty="0" err="1"/>
              <a:t>etc</a:t>
            </a:r>
            <a:r>
              <a:rPr lang="en-US" dirty="0"/>
              <a:t>).</a:t>
            </a:r>
          </a:p>
          <a:p>
            <a:endParaRPr lang="en-US" dirty="0"/>
          </a:p>
          <a:p>
            <a:r>
              <a:rPr lang="en-US" dirty="0"/>
              <a:t>To ensure there is no contamination of measuring the intervention’s effect, you will not spend time developing an action plan. </a:t>
            </a:r>
          </a:p>
          <a:p>
            <a:endParaRPr lang="en-US" dirty="0"/>
          </a:p>
          <a:p>
            <a:r>
              <a:rPr lang="en-US" dirty="0"/>
              <a:t>You can provide verbal guidance, but only by using the three talking points noted above.</a:t>
            </a:r>
          </a:p>
          <a:p>
            <a:endParaRPr lang="en-US" dirty="0"/>
          </a:p>
          <a:p>
            <a:r>
              <a:rPr lang="en-US" dirty="0"/>
              <a:t>We recognize this is challenging given your likely natural inclination to be helpful, but it is imperative for the integrity of the trial’s results. </a:t>
            </a:r>
          </a:p>
          <a:p>
            <a:endParaRPr lang="en-US" dirty="0"/>
          </a:p>
          <a:p>
            <a:r>
              <a:rPr lang="en-US" dirty="0"/>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43</a:t>
            </a:fld>
            <a:endParaRPr lang="en-AU"/>
          </a:p>
        </p:txBody>
      </p:sp>
    </p:spTree>
    <p:extLst>
      <p:ext uri="{BB962C8B-B14F-4D97-AF65-F5344CB8AC3E}">
        <p14:creationId xmlns:p14="http://schemas.microsoft.com/office/powerpoint/2010/main" val="21858590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44</a:t>
            </a:fld>
            <a:endParaRPr lang="en-AU"/>
          </a:p>
        </p:txBody>
      </p:sp>
    </p:spTree>
    <p:extLst>
      <p:ext uri="{BB962C8B-B14F-4D97-AF65-F5344CB8AC3E}">
        <p14:creationId xmlns:p14="http://schemas.microsoft.com/office/powerpoint/2010/main" val="27652891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GAS Training Manual sets out in detail the actions to take before, during and after the meeting. </a:t>
            </a:r>
          </a:p>
          <a:p>
            <a:endParaRPr lang="en-US" dirty="0"/>
          </a:p>
          <a:p>
            <a:r>
              <a:rPr lang="en-US" dirty="0"/>
              <a:t>Some of the key points (**REVEAL**):</a:t>
            </a:r>
          </a:p>
          <a:p>
            <a:pPr marL="171450" indent="-171450">
              <a:buFontTx/>
              <a:buChar char="-"/>
            </a:pPr>
            <a:r>
              <a:rPr lang="en-US" dirty="0"/>
              <a:t>You should set aside 45 minutes for GAS</a:t>
            </a:r>
          </a:p>
          <a:p>
            <a:pPr marL="171450" indent="-171450">
              <a:buFontTx/>
              <a:buChar char="-"/>
            </a:pPr>
            <a:r>
              <a:rPr lang="en-US" dirty="0"/>
              <a:t>Ideally have the meeting face-to-face</a:t>
            </a:r>
          </a:p>
          <a:p>
            <a:pPr marL="171450" indent="-171450">
              <a:buFontTx/>
              <a:buChar char="-"/>
            </a:pPr>
            <a:r>
              <a:rPr lang="en-US" dirty="0"/>
              <a:t>Set 1-5 goals</a:t>
            </a:r>
          </a:p>
          <a:p>
            <a:pPr marL="171450" indent="-171450">
              <a:buFontTx/>
              <a:buChar char="-"/>
            </a:pPr>
            <a:r>
              <a:rPr lang="en-US" dirty="0"/>
              <a:t>3 month review </a:t>
            </a:r>
          </a:p>
          <a:p>
            <a:pPr marL="171450" indent="-171450">
              <a:buFontTx/>
              <a:buChar char="-"/>
            </a:pP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45</a:t>
            </a:fld>
            <a:endParaRPr lang="en-AU"/>
          </a:p>
        </p:txBody>
      </p:sp>
    </p:spTree>
    <p:extLst>
      <p:ext uri="{BB962C8B-B14F-4D97-AF65-F5344CB8AC3E}">
        <p14:creationId xmlns:p14="http://schemas.microsoft.com/office/powerpoint/2010/main" val="231209333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”conversation guide” is built into the GAS Training Manual</a:t>
            </a:r>
          </a:p>
          <a:p>
            <a:endParaRPr lang="en-US" dirty="0"/>
          </a:p>
          <a:p>
            <a:r>
              <a:rPr lang="en-US" dirty="0"/>
              <a:t>In the meeting it is important to</a:t>
            </a:r>
            <a:r>
              <a:rPr lang="en-US" dirty="0">
                <a:sym typeface="Wingdings" pitchFamily="2" charset="2"/>
              </a:rPr>
              <a:t> (**REVEAL**):</a:t>
            </a:r>
          </a:p>
          <a:p>
            <a:pPr marL="171450" indent="-171450">
              <a:buFontTx/>
              <a:buChar char="-"/>
            </a:pPr>
            <a:r>
              <a:rPr lang="en-US" dirty="0">
                <a:sym typeface="Wingdings" pitchFamily="2" charset="2"/>
              </a:rPr>
              <a:t>Strike the right tone - share a sense of excitement for the session, but be yourself</a:t>
            </a:r>
          </a:p>
          <a:p>
            <a:pPr marL="171450" indent="-171450">
              <a:buFontTx/>
              <a:buChar char="-"/>
            </a:pPr>
            <a:r>
              <a:rPr lang="en-US" dirty="0">
                <a:sym typeface="Wingdings" pitchFamily="2" charset="2"/>
              </a:rPr>
              <a:t>Offer reassurance they will be well supported through the process – there is a good structure being used</a:t>
            </a:r>
          </a:p>
          <a:p>
            <a:pPr marL="171450" indent="-171450">
              <a:buFontTx/>
              <a:buChar char="-"/>
            </a:pPr>
            <a:r>
              <a:rPr lang="en-US" dirty="0">
                <a:sym typeface="Wingdings" pitchFamily="2" charset="2"/>
              </a:rPr>
              <a:t>Reiterate the importance of goal setting – using the points highlighted on the resources</a:t>
            </a:r>
          </a:p>
          <a:p>
            <a:pPr marL="171450" indent="-171450">
              <a:buFontTx/>
              <a:buChar char="-"/>
            </a:pPr>
            <a:r>
              <a:rPr lang="en-US" dirty="0">
                <a:sym typeface="Wingdings" pitchFamily="2" charset="2"/>
              </a:rPr>
              <a:t>Use the provided resources – including the conversation starter handout, the GAS preparation sheet handout, and the talking points in the GAS Training Manual</a:t>
            </a:r>
          </a:p>
          <a:p>
            <a:endParaRPr lang="en-US" dirty="0">
              <a:sym typeface="Wingdings" pitchFamily="2" charset="2"/>
            </a:endParaRPr>
          </a:p>
          <a:p>
            <a:r>
              <a:rPr lang="en-US" b="1" dirty="0">
                <a:sym typeface="Wingdings" pitchFamily="2" charset="2"/>
              </a:rPr>
              <a:t>If you are meeting virtually, Appendix F provides a combination of the brainstorming tool with the GAS template to save switching between multiple documents. </a:t>
            </a:r>
          </a:p>
          <a:p>
            <a:endParaRPr lang="en-US" dirty="0">
              <a:sym typeface="Wingdings" pitchFamily="2" charset="2"/>
            </a:endParaRPr>
          </a:p>
          <a:p>
            <a:r>
              <a:rPr lang="en-US" dirty="0">
                <a:sym typeface="Wingdings" pitchFamily="2" charset="2"/>
              </a:rPr>
              <a:t>After the meeting (**REVEAL**):</a:t>
            </a:r>
          </a:p>
          <a:p>
            <a:pPr marL="171450" indent="-171450">
              <a:buFontTx/>
              <a:buChar char="-"/>
            </a:pPr>
            <a:r>
              <a:rPr lang="en-US" dirty="0">
                <a:sym typeface="Wingdings" pitchFamily="2" charset="2"/>
              </a:rPr>
              <a:t>Input the data into </a:t>
            </a:r>
            <a:r>
              <a:rPr lang="en-US" dirty="0" err="1">
                <a:sym typeface="Wingdings" pitchFamily="2" charset="2"/>
              </a:rPr>
              <a:t>REDCap</a:t>
            </a:r>
            <a:r>
              <a:rPr lang="en-US" dirty="0">
                <a:sym typeface="Wingdings" pitchFamily="2" charset="2"/>
              </a:rPr>
              <a:t> AND scan the completed GAS Template into </a:t>
            </a:r>
            <a:r>
              <a:rPr lang="en-US" dirty="0" err="1">
                <a:sym typeface="Wingdings" pitchFamily="2" charset="2"/>
              </a:rPr>
              <a:t>REDCap</a:t>
            </a:r>
            <a:endParaRPr lang="en-US" dirty="0">
              <a:sym typeface="Wingdings" pitchFamily="2" charset="2"/>
            </a:endParaRPr>
          </a:p>
          <a:p>
            <a:pPr marL="171450" indent="-171450">
              <a:buFontTx/>
              <a:buChar char="-"/>
            </a:pPr>
            <a:r>
              <a:rPr lang="en-US" dirty="0">
                <a:sym typeface="Wingdings" pitchFamily="2" charset="2"/>
              </a:rPr>
              <a:t>Must redact the form of all personal details before scanning it into </a:t>
            </a:r>
            <a:r>
              <a:rPr lang="en-US" dirty="0" err="1">
                <a:sym typeface="Wingdings" pitchFamily="2" charset="2"/>
              </a:rPr>
              <a:t>REDCap</a:t>
            </a:r>
            <a:r>
              <a:rPr lang="en-US" dirty="0">
                <a:sym typeface="Wingdings" pitchFamily="2" charset="2"/>
              </a:rPr>
              <a:t> as it risks breaching patient confidentiality otherwise</a:t>
            </a:r>
          </a:p>
          <a:p>
            <a:pPr marL="171450" indent="-171450">
              <a:buFontTx/>
              <a:buChar char="-"/>
            </a:pPr>
            <a:r>
              <a:rPr lang="en-US" dirty="0">
                <a:sym typeface="Wingdings" pitchFamily="2" charset="2"/>
              </a:rPr>
              <a:t>The document will NOT be issued to either the patient, or their clinicians</a:t>
            </a:r>
          </a:p>
          <a:p>
            <a:endParaRPr lang="en-US" dirty="0">
              <a:sym typeface="Wingdings" pitchFamily="2" charset="2"/>
            </a:endParaRPr>
          </a:p>
          <a:p>
            <a:r>
              <a:rPr lang="en-US" dirty="0">
                <a:sym typeface="Wingdings" pitchFamily="2" charset="2"/>
              </a:rPr>
              <a:t>Patient can write their own notes.</a:t>
            </a:r>
          </a:p>
          <a:p>
            <a:r>
              <a:rPr lang="en-US" dirty="0">
                <a:sym typeface="Wingdings" pitchFamily="2" charset="2"/>
              </a:rPr>
              <a:t>Patients can NOT take photos with their handheld devices.</a:t>
            </a:r>
          </a:p>
          <a:p>
            <a:endParaRPr lang="en-US" dirty="0">
              <a:sym typeface="Wingdings" pitchFamily="2" charset="2"/>
            </a:endParaRPr>
          </a:p>
          <a:p>
            <a:r>
              <a:rPr lang="en-US" dirty="0">
                <a:sym typeface="Wingdings" pitchFamily="2" charset="2"/>
              </a:rPr>
              <a:t>ANY QUESTIONS?</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46</a:t>
            </a:fld>
            <a:endParaRPr lang="en-AU"/>
          </a:p>
        </p:txBody>
      </p:sp>
    </p:spTree>
    <p:extLst>
      <p:ext uri="{BB962C8B-B14F-4D97-AF65-F5344CB8AC3E}">
        <p14:creationId xmlns:p14="http://schemas.microsoft.com/office/powerpoint/2010/main" val="380636637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quick break!</a:t>
            </a:r>
          </a:p>
          <a:p>
            <a:r>
              <a:rPr lang="en-US" dirty="0"/>
              <a:t>STAND UP! SPIN AROUND!</a:t>
            </a:r>
          </a:p>
        </p:txBody>
      </p:sp>
      <p:sp>
        <p:nvSpPr>
          <p:cNvPr id="5" name="Slide Number Placeholder 4"/>
          <p:cNvSpPr>
            <a:spLocks noGrp="1"/>
          </p:cNvSpPr>
          <p:nvPr>
            <p:ph type="sldNum" sz="quarter" idx="5"/>
          </p:nvPr>
        </p:nvSpPr>
        <p:spPr/>
        <p:txBody>
          <a:bodyPr/>
          <a:lstStyle/>
          <a:p>
            <a:fld id="{0EF05BAA-92F6-4DEA-A832-E4B15A2F525C}" type="slidenum">
              <a:rPr lang="en-AU" smtClean="0"/>
              <a:t>47</a:t>
            </a:fld>
            <a:endParaRPr lang="en-AU"/>
          </a:p>
        </p:txBody>
      </p:sp>
    </p:spTree>
    <p:extLst>
      <p:ext uri="{BB962C8B-B14F-4D97-AF65-F5344CB8AC3E}">
        <p14:creationId xmlns:p14="http://schemas.microsoft.com/office/powerpoint/2010/main" val="4207281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recap, we have undertaken the theory component, so now it is time for some practice</a:t>
            </a:r>
          </a:p>
        </p:txBody>
      </p:sp>
      <p:sp>
        <p:nvSpPr>
          <p:cNvPr id="4" name="Slide Number Placeholder 3"/>
          <p:cNvSpPr>
            <a:spLocks noGrp="1"/>
          </p:cNvSpPr>
          <p:nvPr>
            <p:ph type="sldNum" sz="quarter" idx="5"/>
          </p:nvPr>
        </p:nvSpPr>
        <p:spPr/>
        <p:txBody>
          <a:bodyPr/>
          <a:lstStyle/>
          <a:p>
            <a:fld id="{0EF05BAA-92F6-4DEA-A832-E4B15A2F525C}" type="slidenum">
              <a:rPr lang="en-AU" smtClean="0"/>
              <a:t>48</a:t>
            </a:fld>
            <a:endParaRPr lang="en-AU"/>
          </a:p>
        </p:txBody>
      </p:sp>
    </p:spTree>
    <p:extLst>
      <p:ext uri="{BB962C8B-B14F-4D97-AF65-F5344CB8AC3E}">
        <p14:creationId xmlns:p14="http://schemas.microsoft.com/office/powerpoint/2010/main" val="42247964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49</a:t>
            </a:fld>
            <a:endParaRPr lang="en-AU"/>
          </a:p>
        </p:txBody>
      </p:sp>
    </p:spTree>
    <p:extLst>
      <p:ext uri="{BB962C8B-B14F-4D97-AF65-F5344CB8AC3E}">
        <p14:creationId xmlns:p14="http://schemas.microsoft.com/office/powerpoint/2010/main" val="2310856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objectives for the training are</a:t>
            </a:r>
            <a:r>
              <a:rPr lang="en-US" dirty="0">
                <a:sym typeface="Wingdings" pitchFamily="2" charset="2"/>
              </a:rPr>
              <a:t> (read from slide; **reveal line by line**)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5</a:t>
            </a:fld>
            <a:endParaRPr lang="en-AU"/>
          </a:p>
        </p:txBody>
      </p:sp>
    </p:spTree>
    <p:extLst>
      <p:ext uri="{BB962C8B-B14F-4D97-AF65-F5344CB8AC3E}">
        <p14:creationId xmlns:p14="http://schemas.microsoft.com/office/powerpoint/2010/main" val="48454741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**REVEAL**</a:t>
            </a:r>
          </a:p>
          <a:p>
            <a:r>
              <a:rPr lang="en-US" dirty="0"/>
              <a:t>I will shortly place you in breakout groups of 2-3 people.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**REVEAL**</a:t>
            </a:r>
          </a:p>
          <a:p>
            <a:r>
              <a:rPr lang="en-US" dirty="0"/>
              <a:t>You will each have a chance to be the “facilitator” to have practice in walking a patient through the process of setting goals.</a:t>
            </a:r>
          </a:p>
          <a:p>
            <a:endParaRPr lang="en-US" dirty="0"/>
          </a:p>
          <a:p>
            <a:r>
              <a:rPr lang="en-US" dirty="0"/>
              <a:t>We know that simulation scenarios have their limitations, but try your best to contribute to the fidelity of the exercise.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**REVEAL**</a:t>
            </a:r>
          </a:p>
          <a:p>
            <a:r>
              <a:rPr lang="en-US" dirty="0" err="1"/>
              <a:t>Utilise</a:t>
            </a:r>
            <a:r>
              <a:rPr lang="en-US" dirty="0"/>
              <a:t> the GAS Training Manual – specifically the GAS preparation information sheet and the conversation starter document.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**REVEAL**</a:t>
            </a:r>
          </a:p>
          <a:p>
            <a:r>
              <a:rPr lang="en-US" dirty="0"/>
              <a:t>Timing allowed for this exercise is:</a:t>
            </a:r>
          </a:p>
          <a:p>
            <a:pPr marL="171450" indent="-171450">
              <a:buFontTx/>
              <a:buChar char="-"/>
            </a:pPr>
            <a:r>
              <a:rPr lang="en-US" dirty="0"/>
              <a:t>5 minutes of planning</a:t>
            </a:r>
          </a:p>
          <a:p>
            <a:pPr marL="171450" indent="-171450">
              <a:buFontTx/>
              <a:buChar char="-"/>
            </a:pPr>
            <a:r>
              <a:rPr lang="en-US" dirty="0"/>
              <a:t>10 minutes of a meeting</a:t>
            </a:r>
          </a:p>
          <a:p>
            <a:pPr marL="171450" indent="-171450">
              <a:buFontTx/>
              <a:buChar char="-"/>
            </a:pPr>
            <a:r>
              <a:rPr lang="en-US" dirty="0"/>
              <a:t>5 minutes of reflection and feedback </a:t>
            </a:r>
          </a:p>
          <a:p>
            <a:endParaRPr lang="en-US" dirty="0"/>
          </a:p>
          <a:p>
            <a:r>
              <a:rPr lang="en-US" dirty="0"/>
              <a:t>Facilitator to keep time</a:t>
            </a:r>
          </a:p>
          <a:p>
            <a:endParaRPr lang="en-US" dirty="0"/>
          </a:p>
          <a:p>
            <a:r>
              <a:rPr lang="en-US" dirty="0"/>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50</a:t>
            </a:fld>
            <a:endParaRPr lang="en-AU"/>
          </a:p>
        </p:txBody>
      </p:sp>
    </p:spTree>
    <p:extLst>
      <p:ext uri="{BB962C8B-B14F-4D97-AF65-F5344CB8AC3E}">
        <p14:creationId xmlns:p14="http://schemas.microsoft.com/office/powerpoint/2010/main" val="37842799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the simulation, you will have the chance to self-reflect and offer feedback. </a:t>
            </a:r>
          </a:p>
          <a:p>
            <a:endParaRPr lang="en-US" dirty="0"/>
          </a:p>
          <a:p>
            <a:r>
              <a:rPr lang="en-US" dirty="0"/>
              <a:t>**REVEAL**</a:t>
            </a:r>
          </a:p>
          <a:p>
            <a:r>
              <a:rPr lang="en-US" dirty="0"/>
              <a:t>The person playing the facilitator role should offer their own self-reflections first. This is the followed by the ”patient” and the “observer”.</a:t>
            </a:r>
          </a:p>
          <a:p>
            <a:endParaRPr lang="en-US" dirty="0"/>
          </a:p>
          <a:p>
            <a:r>
              <a:rPr lang="en-US" dirty="0"/>
              <a:t>**REVEAL**</a:t>
            </a:r>
          </a:p>
          <a:p>
            <a:r>
              <a:rPr lang="en-US" dirty="0"/>
              <a:t>A way you can approach this is via the “Stop doing, Start doing, Keep doing” method.</a:t>
            </a:r>
          </a:p>
          <a:p>
            <a:r>
              <a:rPr lang="en-US" dirty="0"/>
              <a:t>Think about:</a:t>
            </a:r>
          </a:p>
          <a:p>
            <a:pPr marL="171450" indent="-171450">
              <a:buFontTx/>
              <a:buChar char="-"/>
            </a:pPr>
            <a:r>
              <a:rPr lang="en-US" dirty="0"/>
              <a:t>What worked well and should keep doing</a:t>
            </a:r>
          </a:p>
          <a:p>
            <a:pPr marL="171450" indent="-171450">
              <a:buFontTx/>
              <a:buChar char="-"/>
            </a:pPr>
            <a:r>
              <a:rPr lang="en-US" dirty="0"/>
              <a:t>What didn’t work well and should not continue</a:t>
            </a:r>
          </a:p>
          <a:p>
            <a:pPr marL="171450" indent="-171450">
              <a:buFontTx/>
              <a:buChar char="-"/>
            </a:pPr>
            <a:r>
              <a:rPr lang="en-US" dirty="0"/>
              <a:t>What was not done that could begin being done in the future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51</a:t>
            </a:fld>
            <a:endParaRPr lang="en-AU"/>
          </a:p>
        </p:txBody>
      </p:sp>
    </p:spTree>
    <p:extLst>
      <p:ext uri="{BB962C8B-B14F-4D97-AF65-F5344CB8AC3E}">
        <p14:creationId xmlns:p14="http://schemas.microsoft.com/office/powerpoint/2010/main" val="833233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TO BE POPULATED BASED ON ATTENDEES</a:t>
            </a:r>
          </a:p>
          <a:p>
            <a:endParaRPr lang="en-US" dirty="0"/>
          </a:p>
          <a:p>
            <a:r>
              <a:rPr lang="en-US" dirty="0"/>
              <a:t>If there are uneven numbers, then trainer to pair up with a participant. </a:t>
            </a:r>
          </a:p>
        </p:txBody>
      </p:sp>
      <p:sp>
        <p:nvSpPr>
          <p:cNvPr id="4" name="Slide Number Placeholder 3"/>
          <p:cNvSpPr>
            <a:spLocks noGrp="1"/>
          </p:cNvSpPr>
          <p:nvPr>
            <p:ph type="sldNum" sz="quarter" idx="5"/>
          </p:nvPr>
        </p:nvSpPr>
        <p:spPr/>
        <p:txBody>
          <a:bodyPr/>
          <a:lstStyle/>
          <a:p>
            <a:fld id="{0EF05BAA-92F6-4DEA-A832-E4B15A2F525C}" type="slidenum">
              <a:rPr lang="en-AU" smtClean="0"/>
              <a:t>52</a:t>
            </a:fld>
            <a:endParaRPr lang="en-AU"/>
          </a:p>
        </p:txBody>
      </p:sp>
    </p:spTree>
    <p:extLst>
      <p:ext uri="{BB962C8B-B14F-4D97-AF65-F5344CB8AC3E}">
        <p14:creationId xmlns:p14="http://schemas.microsoft.com/office/powerpoint/2010/main" val="280296023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huddle! Let’s share some reflections</a:t>
            </a:r>
          </a:p>
          <a:p>
            <a:endParaRPr lang="en-US" dirty="0"/>
          </a:p>
          <a:p>
            <a:r>
              <a:rPr lang="en-US" dirty="0"/>
              <a:t>(Ask the group for their thoughts on how they went and what questions the exercise prompted for them)</a:t>
            </a:r>
          </a:p>
          <a:p>
            <a:endParaRPr lang="en-US" dirty="0"/>
          </a:p>
        </p:txBody>
      </p:sp>
      <p:sp>
        <p:nvSpPr>
          <p:cNvPr id="5" name="Slide Number Placeholder 4"/>
          <p:cNvSpPr>
            <a:spLocks noGrp="1"/>
          </p:cNvSpPr>
          <p:nvPr>
            <p:ph type="sldNum" sz="quarter" idx="5"/>
          </p:nvPr>
        </p:nvSpPr>
        <p:spPr/>
        <p:txBody>
          <a:bodyPr/>
          <a:lstStyle/>
          <a:p>
            <a:fld id="{0EF05BAA-92F6-4DEA-A832-E4B15A2F525C}" type="slidenum">
              <a:rPr lang="en-AU" smtClean="0"/>
              <a:t>53</a:t>
            </a:fld>
            <a:endParaRPr lang="en-AU"/>
          </a:p>
        </p:txBody>
      </p:sp>
    </p:spTree>
    <p:extLst>
      <p:ext uri="{BB962C8B-B14F-4D97-AF65-F5344CB8AC3E}">
        <p14:creationId xmlns:p14="http://schemas.microsoft.com/office/powerpoint/2010/main" val="22793863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TO BE POPULATED BASED ON ATTENDEES</a:t>
            </a:r>
          </a:p>
          <a:p>
            <a:endParaRPr lang="en-US" dirty="0"/>
          </a:p>
          <a:p>
            <a:r>
              <a:rPr lang="en-US" dirty="0"/>
              <a:t>If there are uneven numbers, then trainer to pair up with a participant. </a:t>
            </a:r>
          </a:p>
          <a:p>
            <a:endParaRPr lang="en-US" dirty="0"/>
          </a:p>
          <a:p>
            <a:endParaRPr lang="en-US" dirty="0"/>
          </a:p>
          <a:p>
            <a:r>
              <a:rPr lang="en-US" dirty="0"/>
              <a:t>!! For second scenario, keep the same pairs to avoid having to reassign the “breakout rooms” which can be time consuming</a:t>
            </a:r>
          </a:p>
        </p:txBody>
      </p:sp>
      <p:sp>
        <p:nvSpPr>
          <p:cNvPr id="4" name="Slide Number Placeholder 3"/>
          <p:cNvSpPr>
            <a:spLocks noGrp="1"/>
          </p:cNvSpPr>
          <p:nvPr>
            <p:ph type="sldNum" sz="quarter" idx="5"/>
          </p:nvPr>
        </p:nvSpPr>
        <p:spPr/>
        <p:txBody>
          <a:bodyPr/>
          <a:lstStyle/>
          <a:p>
            <a:fld id="{0EF05BAA-92F6-4DEA-A832-E4B15A2F525C}" type="slidenum">
              <a:rPr lang="en-AU" smtClean="0"/>
              <a:t>54</a:t>
            </a:fld>
            <a:endParaRPr lang="en-AU"/>
          </a:p>
        </p:txBody>
      </p:sp>
    </p:spTree>
    <p:extLst>
      <p:ext uri="{BB962C8B-B14F-4D97-AF65-F5344CB8AC3E}">
        <p14:creationId xmlns:p14="http://schemas.microsoft.com/office/powerpoint/2010/main" val="18128942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huddle! Let’s share some reflections</a:t>
            </a:r>
          </a:p>
          <a:p>
            <a:endParaRPr lang="en-US" dirty="0"/>
          </a:p>
          <a:p>
            <a:r>
              <a:rPr lang="en-US" dirty="0"/>
              <a:t>(Ask the group for their thoughts on how they went and what questions the exercise prompted for them)</a:t>
            </a:r>
          </a:p>
          <a:p>
            <a:endParaRPr lang="en-US" dirty="0"/>
          </a:p>
        </p:txBody>
      </p:sp>
      <p:sp>
        <p:nvSpPr>
          <p:cNvPr id="5" name="Slide Number Placeholder 4"/>
          <p:cNvSpPr>
            <a:spLocks noGrp="1"/>
          </p:cNvSpPr>
          <p:nvPr>
            <p:ph type="sldNum" sz="quarter" idx="5"/>
          </p:nvPr>
        </p:nvSpPr>
        <p:spPr/>
        <p:txBody>
          <a:bodyPr/>
          <a:lstStyle/>
          <a:p>
            <a:fld id="{0EF05BAA-92F6-4DEA-A832-E4B15A2F525C}" type="slidenum">
              <a:rPr lang="en-AU" smtClean="0"/>
              <a:t>55</a:t>
            </a:fld>
            <a:endParaRPr lang="en-AU"/>
          </a:p>
        </p:txBody>
      </p:sp>
    </p:spTree>
    <p:extLst>
      <p:ext uri="{BB962C8B-B14F-4D97-AF65-F5344CB8AC3E}">
        <p14:creationId xmlns:p14="http://schemas.microsoft.com/office/powerpoint/2010/main" val="423411561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Time for a quick break!</a:t>
            </a:r>
          </a:p>
          <a:p>
            <a:r>
              <a:rPr lang="en-US" dirty="0"/>
              <a:t>STAND UP! SPIN AROUND!</a:t>
            </a:r>
          </a:p>
        </p:txBody>
      </p:sp>
      <p:sp>
        <p:nvSpPr>
          <p:cNvPr id="5" name="Slide Number Placeholder 4"/>
          <p:cNvSpPr>
            <a:spLocks noGrp="1"/>
          </p:cNvSpPr>
          <p:nvPr>
            <p:ph type="sldNum" sz="quarter" idx="5"/>
          </p:nvPr>
        </p:nvSpPr>
        <p:spPr/>
        <p:txBody>
          <a:bodyPr/>
          <a:lstStyle/>
          <a:p>
            <a:fld id="{0EF05BAA-92F6-4DEA-A832-E4B15A2F525C}" type="slidenum">
              <a:rPr lang="en-AU" smtClean="0"/>
              <a:t>56</a:t>
            </a:fld>
            <a:endParaRPr lang="en-AU"/>
          </a:p>
        </p:txBody>
      </p:sp>
    </p:spTree>
    <p:extLst>
      <p:ext uri="{BB962C8B-B14F-4D97-AF65-F5344CB8AC3E}">
        <p14:creationId xmlns:p14="http://schemas.microsoft.com/office/powerpoint/2010/main" val="1509861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57</a:t>
            </a:fld>
            <a:endParaRPr lang="en-AU"/>
          </a:p>
        </p:txBody>
      </p:sp>
    </p:spTree>
    <p:extLst>
      <p:ext uri="{BB962C8B-B14F-4D97-AF65-F5344CB8AC3E}">
        <p14:creationId xmlns:p14="http://schemas.microsoft.com/office/powerpoint/2010/main" val="415995854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sets of challenges</a:t>
            </a:r>
          </a:p>
          <a:p>
            <a:pPr marL="228600" indent="-228600">
              <a:buAutoNum type="arabicPeriod"/>
            </a:pPr>
            <a:r>
              <a:rPr lang="en-US" dirty="0"/>
              <a:t>Writing the goal</a:t>
            </a:r>
          </a:p>
          <a:p>
            <a:pPr marL="228600" indent="-228600">
              <a:buAutoNum type="arabicPeriod"/>
            </a:pPr>
            <a:r>
              <a:rPr lang="en-US" dirty="0"/>
              <a:t>Engaging with the patient</a:t>
            </a:r>
          </a:p>
          <a:p>
            <a:endParaRPr lang="en-US" dirty="0"/>
          </a:p>
          <a:p>
            <a:r>
              <a:rPr lang="en-US" dirty="0"/>
              <a:t>**REVEAL (Graduated)**</a:t>
            </a:r>
          </a:p>
          <a:p>
            <a:r>
              <a:rPr lang="en-US" dirty="0"/>
              <a:t>With respects to writing goals, some common issues include:</a:t>
            </a:r>
          </a:p>
          <a:p>
            <a:pPr marL="171450" indent="-171450">
              <a:buFontTx/>
              <a:buChar char="-"/>
            </a:pPr>
            <a:r>
              <a:rPr lang="en-US" dirty="0"/>
              <a:t>Two variables</a:t>
            </a:r>
          </a:p>
          <a:p>
            <a:pPr marL="171450" indent="-171450">
              <a:buFontTx/>
              <a:buChar char="-"/>
            </a:pPr>
            <a:r>
              <a:rPr lang="en-US" dirty="0"/>
              <a:t>Unrealistic expectations</a:t>
            </a:r>
          </a:p>
          <a:p>
            <a:pPr marL="171450" indent="-171450">
              <a:buFontTx/>
              <a:buChar char="-"/>
            </a:pPr>
            <a:r>
              <a:rPr lang="en-US" dirty="0"/>
              <a:t>Too long-term</a:t>
            </a:r>
          </a:p>
          <a:p>
            <a:pPr marL="171450" indent="-171450">
              <a:buFontTx/>
              <a:buChar char="-"/>
            </a:pPr>
            <a:r>
              <a:rPr lang="en-US" dirty="0"/>
              <a:t>Unable to articulate measures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Detailed suggestions are included in the GAS Training Manual as to how to approach these challenges.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also have the option of speaking with us if you get stuck.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Any of these things you want to touch on now?</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58</a:t>
            </a:fld>
            <a:endParaRPr lang="en-AU"/>
          </a:p>
        </p:txBody>
      </p:sp>
    </p:spTree>
    <p:extLst>
      <p:ext uri="{BB962C8B-B14F-4D97-AF65-F5344CB8AC3E}">
        <p14:creationId xmlns:p14="http://schemas.microsoft.com/office/powerpoint/2010/main" val="4379444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**REVEAL (Graduated)**</a:t>
            </a:r>
          </a:p>
          <a:p>
            <a:r>
              <a:rPr lang="en-US" dirty="0"/>
              <a:t>With respects to patient engagement, some common issues include:</a:t>
            </a:r>
          </a:p>
          <a:p>
            <a:pPr marL="171450" indent="-171450">
              <a:buFontTx/>
              <a:buChar char="-"/>
            </a:pPr>
            <a:r>
              <a:rPr lang="en-US" dirty="0"/>
              <a:t>Non-attendance at meetings</a:t>
            </a:r>
          </a:p>
          <a:p>
            <a:pPr marL="171450" indent="-171450">
              <a:buFontTx/>
              <a:buChar char="-"/>
            </a:pPr>
            <a:r>
              <a:rPr lang="en-US" dirty="0"/>
              <a:t>Poor motivation</a:t>
            </a:r>
          </a:p>
          <a:p>
            <a:pPr marL="171450" indent="-171450">
              <a:buFontTx/>
              <a:buChar char="-"/>
            </a:pPr>
            <a:r>
              <a:rPr lang="en-US" dirty="0"/>
              <a:t>Fear of failure</a:t>
            </a:r>
          </a:p>
          <a:p>
            <a:pPr marL="171450" indent="-171450">
              <a:buFontTx/>
              <a:buChar char="-"/>
            </a:pPr>
            <a:r>
              <a:rPr lang="en-US" dirty="0"/>
              <a:t>Overwhelmed</a:t>
            </a:r>
          </a:p>
          <a:p>
            <a:pPr marL="171450" indent="-171450">
              <a:buFontTx/>
              <a:buChar char="-"/>
            </a:pPr>
            <a:r>
              <a:rPr lang="en-US" dirty="0"/>
              <a:t>Unfamiliarity of facilitator with subject matter</a:t>
            </a:r>
          </a:p>
          <a:p>
            <a:pPr marL="171450" indent="-171450">
              <a:buFontTx/>
              <a:buChar char="-"/>
            </a:pPr>
            <a:r>
              <a:rPr lang="en-US" dirty="0"/>
              <a:t>Poor literacy</a:t>
            </a:r>
          </a:p>
          <a:p>
            <a:pPr marL="171450" indent="-171450">
              <a:buFontTx/>
              <a:buChar char="-"/>
            </a:pPr>
            <a:r>
              <a:rPr lang="en-US" dirty="0"/>
              <a:t>Culturally and linguistically diverse patients</a:t>
            </a:r>
          </a:p>
          <a:p>
            <a:pPr marL="171450" indent="-171450">
              <a:buFontTx/>
              <a:buChar char="-"/>
            </a:pPr>
            <a:r>
              <a:rPr lang="en-US" dirty="0"/>
              <a:t>Sensory impairments (hearing or vision)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Again, suggestions are included in the GAS Training Manual as to how to approach these challenges. </a:t>
            </a:r>
          </a:p>
          <a:p>
            <a:endParaRPr lang="en-US" dirty="0"/>
          </a:p>
          <a:p>
            <a:r>
              <a:rPr lang="en-US" dirty="0"/>
              <a:t>ANY QUESTIONS – OR ANY CHALLENGES YOU WANT TO SPEAK ABOUT NOW?</a:t>
            </a:r>
          </a:p>
        </p:txBody>
      </p:sp>
      <p:sp>
        <p:nvSpPr>
          <p:cNvPr id="4" name="Slide Number Placeholder 3"/>
          <p:cNvSpPr>
            <a:spLocks noGrp="1"/>
          </p:cNvSpPr>
          <p:nvPr>
            <p:ph type="sldNum" sz="quarter" idx="5"/>
          </p:nvPr>
        </p:nvSpPr>
        <p:spPr/>
        <p:txBody>
          <a:bodyPr/>
          <a:lstStyle/>
          <a:p>
            <a:fld id="{0EF05BAA-92F6-4DEA-A832-E4B15A2F525C}" type="slidenum">
              <a:rPr lang="en-AU" smtClean="0"/>
              <a:t>59</a:t>
            </a:fld>
            <a:endParaRPr lang="en-AU"/>
          </a:p>
        </p:txBody>
      </p:sp>
    </p:spTree>
    <p:extLst>
      <p:ext uri="{BB962C8B-B14F-4D97-AF65-F5344CB8AC3E}">
        <p14:creationId xmlns:p14="http://schemas.microsoft.com/office/powerpoint/2010/main" val="2685733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graphically, our training is structured as follows:</a:t>
            </a:r>
          </a:p>
          <a:p>
            <a:pPr marL="171450" indent="-171450">
              <a:buFontTx/>
              <a:buChar char="-"/>
            </a:pPr>
            <a:r>
              <a:rPr lang="en-US" dirty="0"/>
              <a:t>Learn (learn the theory and the processes)</a:t>
            </a:r>
          </a:p>
          <a:p>
            <a:pPr marL="171450" indent="-171450">
              <a:buFontTx/>
              <a:buChar char="-"/>
            </a:pPr>
            <a:r>
              <a:rPr lang="en-US" dirty="0"/>
              <a:t>Practice (simulation exercises in breakout groups today)</a:t>
            </a:r>
            <a:br>
              <a:rPr lang="en-US" dirty="0"/>
            </a:br>
            <a:r>
              <a:rPr lang="en-US" dirty="0"/>
              <a:t>(Both of these first things will occur today)</a:t>
            </a:r>
          </a:p>
          <a:p>
            <a:pPr marL="171450" indent="-171450">
              <a:buFontTx/>
              <a:buChar char="-"/>
            </a:pPr>
            <a:r>
              <a:rPr lang="en-US" dirty="0"/>
              <a:t>Reflect (period of reflection to further digest today’s material, and have the opportunity to read through the training manual and note any questions)</a:t>
            </a:r>
          </a:p>
          <a:p>
            <a:pPr marL="171450" indent="-171450">
              <a:buFontTx/>
              <a:buChar char="-"/>
            </a:pPr>
            <a:r>
              <a:rPr lang="en-US" dirty="0"/>
              <a:t>Practice (a further practical simulation one-on-one with myself or Bonnie; this also allows for answering any questions you have)</a:t>
            </a:r>
            <a:br>
              <a:rPr lang="en-US" dirty="0"/>
            </a:br>
            <a:r>
              <a:rPr lang="en-US" dirty="0"/>
              <a:t>(These two things will occur in the coming fortnight, pending our mutual availability)</a:t>
            </a:r>
          </a:p>
          <a:p>
            <a:pPr marL="171450" indent="-171450">
              <a:buFontTx/>
              <a:buChar char="-"/>
            </a:pPr>
            <a:r>
              <a:rPr lang="en-US" dirty="0"/>
              <a:t>Do (you will be ready to go live and see patients)</a:t>
            </a:r>
          </a:p>
          <a:p>
            <a:endParaRPr lang="en-US" dirty="0"/>
          </a:p>
          <a:p>
            <a:r>
              <a:rPr lang="en-US" dirty="0"/>
              <a:t>There is a limit as to how much we can “teach” you today, hence a degree of self-directed reading and learning is required.</a:t>
            </a:r>
          </a:p>
        </p:txBody>
      </p:sp>
      <p:sp>
        <p:nvSpPr>
          <p:cNvPr id="4" name="Slide Number Placeholder 3"/>
          <p:cNvSpPr>
            <a:spLocks noGrp="1"/>
          </p:cNvSpPr>
          <p:nvPr>
            <p:ph type="sldNum" sz="quarter" idx="5"/>
          </p:nvPr>
        </p:nvSpPr>
        <p:spPr/>
        <p:txBody>
          <a:bodyPr/>
          <a:lstStyle/>
          <a:p>
            <a:fld id="{0EF05BAA-92F6-4DEA-A832-E4B15A2F525C}" type="slidenum">
              <a:rPr lang="en-AU" smtClean="0"/>
              <a:t>6</a:t>
            </a:fld>
            <a:endParaRPr lang="en-AU"/>
          </a:p>
        </p:txBody>
      </p:sp>
    </p:spTree>
    <p:extLst>
      <p:ext uri="{BB962C8B-B14F-4D97-AF65-F5344CB8AC3E}">
        <p14:creationId xmlns:p14="http://schemas.microsoft.com/office/powerpoint/2010/main" val="358551379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conceivable that participants may become upset during the GAS process. </a:t>
            </a:r>
          </a:p>
          <a:p>
            <a:endParaRPr lang="en-US" dirty="0"/>
          </a:p>
          <a:p>
            <a:r>
              <a:rPr lang="en-US" dirty="0"/>
              <a:t>Discussing matters such as a loss of function or social isolation may cause distress. </a:t>
            </a:r>
          </a:p>
          <a:p>
            <a:endParaRPr lang="en-US" dirty="0"/>
          </a:p>
          <a:p>
            <a:r>
              <a:rPr lang="en-US" dirty="0"/>
              <a:t>**REVEAL**</a:t>
            </a:r>
          </a:p>
          <a:p>
            <a:r>
              <a:rPr lang="en-US" dirty="0"/>
              <a:t>If this occurs, the facilitator should seek to provide emotional support initially.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**REVEAL**</a:t>
            </a:r>
          </a:p>
          <a:p>
            <a:r>
              <a:rPr lang="en-US" dirty="0"/>
              <a:t>Depending on the situation, and the degree of distress, there should be a low threshold for referring the patient to a qualified professional. This may be the site’s local psychologist or mental health team, or referral back to the GP for access to community-based services.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**REVEAL**</a:t>
            </a:r>
          </a:p>
          <a:p>
            <a:r>
              <a:rPr lang="en-US" dirty="0"/>
              <a:t>If you are unsure as to the appropriate action they are to contact the site’s principal investigator for their input. </a:t>
            </a:r>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60</a:t>
            </a:fld>
            <a:endParaRPr lang="en-AU"/>
          </a:p>
        </p:txBody>
      </p:sp>
    </p:spTree>
    <p:extLst>
      <p:ext uri="{BB962C8B-B14F-4D97-AF65-F5344CB8AC3E}">
        <p14:creationId xmlns:p14="http://schemas.microsoft.com/office/powerpoint/2010/main" val="26008654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61</a:t>
            </a:fld>
            <a:endParaRPr lang="en-AU"/>
          </a:p>
        </p:txBody>
      </p:sp>
    </p:spTree>
    <p:extLst>
      <p:ext uri="{BB962C8B-B14F-4D97-AF65-F5344CB8AC3E}">
        <p14:creationId xmlns:p14="http://schemas.microsoft.com/office/powerpoint/2010/main" val="388193222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**REVEAL**</a:t>
            </a:r>
          </a:p>
          <a:p>
            <a:r>
              <a:rPr lang="en-US" dirty="0"/>
              <a:t>The review process is some three months away – so the value in discussing this step at length is limited. </a:t>
            </a:r>
          </a:p>
          <a:p>
            <a:endParaRPr lang="en-US" dirty="0"/>
          </a:p>
          <a:p>
            <a:r>
              <a:rPr lang="en-US" dirty="0"/>
              <a:t>I did want to flag some key points (**REVEAL**)</a:t>
            </a:r>
          </a:p>
          <a:p>
            <a:pPr marL="171450" indent="-171450">
              <a:buFontTx/>
              <a:buChar char="-"/>
            </a:pPr>
            <a:r>
              <a:rPr lang="en-US" dirty="0"/>
              <a:t>It will be a thirty-minute meeting</a:t>
            </a:r>
          </a:p>
          <a:p>
            <a:pPr marL="171450" indent="-171450">
              <a:buFontTx/>
              <a:buChar char="-"/>
            </a:pPr>
            <a:r>
              <a:rPr lang="en-US" dirty="0"/>
              <a:t>Achieving an “expected” outcome is good – they met their goals!</a:t>
            </a:r>
          </a:p>
          <a:p>
            <a:pPr marL="171450" indent="-171450">
              <a:buFontTx/>
              <a:buChar char="-"/>
            </a:pPr>
            <a:r>
              <a:rPr lang="en-US" dirty="0"/>
              <a:t>Remain as neutral as possible – given the GAS is a study outcome, we do not want to risk encouragement or support being an uncontrolled variable</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Performance level should be considered based on what they have done consistently in the past fortnight (depending on the measure), as opposed to what was done on one occasion or only attained when the patient was “having a good day”. For example, if the goal is to walk 20 </a:t>
            </a:r>
            <a:r>
              <a:rPr lang="en-US" dirty="0" err="1"/>
              <a:t>metres</a:t>
            </a:r>
            <a:r>
              <a:rPr lang="en-US" dirty="0"/>
              <a:t>, consider asking whether they have been walking that distance most days in the last week. Further you would want to check that is not just the distance they are able to walk in a session with a physiotherapist at their side keeping them </a:t>
            </a:r>
            <a:r>
              <a:rPr lang="en-US" dirty="0" err="1"/>
              <a:t>focussed</a:t>
            </a:r>
            <a:r>
              <a:rPr lang="en-US" dirty="0"/>
              <a:t> and motivated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Where the patient’s performance is between two predefined levels, they should be scored at the lower level</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dirty="0"/>
              <a:t>Goals are not reset at the review meeting</a:t>
            </a:r>
          </a:p>
          <a:p>
            <a:pPr marL="171450" indent="-171450">
              <a:buFontTx/>
              <a:buChar char="-"/>
            </a:pPr>
            <a:endParaRPr lang="en-US" dirty="0"/>
          </a:p>
          <a:p>
            <a:r>
              <a:rPr lang="en-US" dirty="0"/>
              <a:t>ANY QUESTIONS?</a:t>
            </a:r>
          </a:p>
        </p:txBody>
      </p:sp>
      <p:sp>
        <p:nvSpPr>
          <p:cNvPr id="4" name="Slide Number Placeholder 3"/>
          <p:cNvSpPr>
            <a:spLocks noGrp="1"/>
          </p:cNvSpPr>
          <p:nvPr>
            <p:ph type="sldNum" sz="quarter" idx="5"/>
          </p:nvPr>
        </p:nvSpPr>
        <p:spPr/>
        <p:txBody>
          <a:bodyPr/>
          <a:lstStyle/>
          <a:p>
            <a:fld id="{0EF05BAA-92F6-4DEA-A832-E4B15A2F525C}" type="slidenum">
              <a:rPr lang="en-AU" smtClean="0"/>
              <a:t>62</a:t>
            </a:fld>
            <a:endParaRPr lang="en-AU"/>
          </a:p>
        </p:txBody>
      </p:sp>
    </p:spTree>
    <p:extLst>
      <p:ext uri="{BB962C8B-B14F-4D97-AF65-F5344CB8AC3E}">
        <p14:creationId xmlns:p14="http://schemas.microsoft.com/office/powerpoint/2010/main" val="386474447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have now concluded today’s training.</a:t>
            </a:r>
          </a:p>
          <a:p>
            <a:endParaRPr lang="en-US" dirty="0"/>
          </a:p>
          <a:p>
            <a:r>
              <a:rPr lang="en-US" dirty="0"/>
              <a:t>Let us take a moment to now overview where to from here.</a:t>
            </a:r>
          </a:p>
        </p:txBody>
      </p:sp>
      <p:sp>
        <p:nvSpPr>
          <p:cNvPr id="4" name="Slide Number Placeholder 3"/>
          <p:cNvSpPr>
            <a:spLocks noGrp="1"/>
          </p:cNvSpPr>
          <p:nvPr>
            <p:ph type="sldNum" sz="quarter" idx="5"/>
          </p:nvPr>
        </p:nvSpPr>
        <p:spPr/>
        <p:txBody>
          <a:bodyPr/>
          <a:lstStyle/>
          <a:p>
            <a:fld id="{0EF05BAA-92F6-4DEA-A832-E4B15A2F525C}" type="slidenum">
              <a:rPr lang="en-AU" smtClean="0"/>
              <a:t>63</a:t>
            </a:fld>
            <a:endParaRPr lang="en-AU"/>
          </a:p>
        </p:txBody>
      </p:sp>
    </p:spTree>
    <p:extLst>
      <p:ext uri="{BB962C8B-B14F-4D97-AF65-F5344CB8AC3E}">
        <p14:creationId xmlns:p14="http://schemas.microsoft.com/office/powerpoint/2010/main" val="4088627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steps after today are **REVEAL**:</a:t>
            </a:r>
          </a:p>
          <a:p>
            <a:pPr marL="171450" indent="-171450">
              <a:buFontTx/>
              <a:buChar char="-"/>
            </a:pPr>
            <a:r>
              <a:rPr lang="en-US" dirty="0"/>
              <a:t>Reflect on today’s training – capture any questions you have</a:t>
            </a:r>
          </a:p>
          <a:p>
            <a:pPr marL="171450" indent="-171450">
              <a:buFontTx/>
              <a:buChar char="-"/>
            </a:pPr>
            <a:r>
              <a:rPr lang="en-US" dirty="0"/>
              <a:t>Read over the GAS Training Manual – and note any concerns you have</a:t>
            </a:r>
          </a:p>
          <a:p>
            <a:pPr marL="171450" indent="-171450">
              <a:buFontTx/>
              <a:buChar char="-"/>
            </a:pPr>
            <a:r>
              <a:rPr lang="en-US" dirty="0"/>
              <a:t>I will be in touch to schedule a one-on-one simulation</a:t>
            </a:r>
            <a:br>
              <a:rPr lang="en-US" dirty="0"/>
            </a:br>
            <a:r>
              <a:rPr lang="en-US" dirty="0"/>
              <a:t>(Will take about ~30 minutes, with the opportunity to ask any questions you have gathered)</a:t>
            </a:r>
          </a:p>
          <a:p>
            <a:pPr marL="171450" indent="-171450">
              <a:buFontTx/>
              <a:buChar char="-"/>
            </a:pPr>
            <a:r>
              <a:rPr lang="en-US" dirty="0"/>
              <a:t>Then it will be time to meet with your patients</a:t>
            </a:r>
            <a:br>
              <a:rPr lang="en-US" dirty="0"/>
            </a:br>
            <a:r>
              <a:rPr lang="en-US" dirty="0"/>
              <a:t>(The first five will get a HOT Review– will give you the plan for this at our one-on-one catchups)</a:t>
            </a:r>
          </a:p>
          <a:p>
            <a:pPr marL="171450" indent="-171450">
              <a:buFontTx/>
              <a:buChar char="-"/>
            </a:pPr>
            <a:r>
              <a:rPr lang="en-US" dirty="0"/>
              <a:t>Throughout the process, please feel free to feedback any learnings</a:t>
            </a:r>
          </a:p>
          <a:p>
            <a:pPr marL="171450" indent="-171450">
              <a:buFontTx/>
              <a:buChar char="-"/>
            </a:pPr>
            <a:endParaRPr lang="en-US" dirty="0"/>
          </a:p>
          <a:p>
            <a:pPr marL="171450" indent="-171450">
              <a:buFontTx/>
              <a:buChar char="-"/>
            </a:pPr>
            <a:endParaRPr lang="en-US" dirty="0"/>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64</a:t>
            </a:fld>
            <a:endParaRPr lang="en-AU"/>
          </a:p>
        </p:txBody>
      </p:sp>
    </p:spTree>
    <p:extLst>
      <p:ext uri="{BB962C8B-B14F-4D97-AF65-F5344CB8AC3E}">
        <p14:creationId xmlns:p14="http://schemas.microsoft.com/office/powerpoint/2010/main" val="3613385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now begin with the theory components of our training</a:t>
            </a:r>
          </a:p>
        </p:txBody>
      </p:sp>
      <p:sp>
        <p:nvSpPr>
          <p:cNvPr id="4" name="Slide Number Placeholder 3"/>
          <p:cNvSpPr>
            <a:spLocks noGrp="1"/>
          </p:cNvSpPr>
          <p:nvPr>
            <p:ph type="sldNum" sz="quarter" idx="5"/>
          </p:nvPr>
        </p:nvSpPr>
        <p:spPr/>
        <p:txBody>
          <a:bodyPr/>
          <a:lstStyle/>
          <a:p>
            <a:fld id="{0EF05BAA-92F6-4DEA-A832-E4B15A2F525C}" type="slidenum">
              <a:rPr lang="en-AU" smtClean="0"/>
              <a:t>7</a:t>
            </a:fld>
            <a:endParaRPr lang="en-AU"/>
          </a:p>
        </p:txBody>
      </p:sp>
    </p:spTree>
    <p:extLst>
      <p:ext uri="{BB962C8B-B14F-4D97-AF65-F5344CB8AC3E}">
        <p14:creationId xmlns:p14="http://schemas.microsoft.com/office/powerpoint/2010/main" val="17983968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8</a:t>
            </a:fld>
            <a:endParaRPr lang="en-AU"/>
          </a:p>
        </p:txBody>
      </p:sp>
    </p:spTree>
    <p:extLst>
      <p:ext uri="{BB962C8B-B14F-4D97-AF65-F5344CB8AC3E}">
        <p14:creationId xmlns:p14="http://schemas.microsoft.com/office/powerpoint/2010/main" val="4538555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GAS is a tool which documents a patient’s goal, and then scores the extent to which they are attained. </a:t>
            </a:r>
          </a:p>
          <a:p>
            <a:endParaRPr lang="en-US" dirty="0"/>
          </a:p>
          <a:p>
            <a:r>
              <a:rPr lang="en-US" dirty="0"/>
              <a:t>Goals are unique to the patient and their situation. </a:t>
            </a:r>
          </a:p>
          <a:p>
            <a:endParaRPr lang="en-US" dirty="0"/>
          </a:p>
          <a:p>
            <a:r>
              <a:rPr lang="en-US" dirty="0"/>
              <a:t>The GAS process was first developed in the 1960s, and has been deployed in a wide range of research and clinical settings. It is most frequently used in geriatric and general rehabilitation medicine, but also in </a:t>
            </a:r>
            <a:r>
              <a:rPr lang="en-US" dirty="0" err="1"/>
              <a:t>paediatrics</a:t>
            </a:r>
            <a:r>
              <a:rPr lang="en-US" dirty="0"/>
              <a:t>, community health, pain medicine, mental health and </a:t>
            </a:r>
            <a:r>
              <a:rPr lang="en-US" dirty="0" err="1"/>
              <a:t>haematology</a:t>
            </a:r>
            <a:r>
              <a:rPr lang="en-US" dirty="0"/>
              <a:t>.</a:t>
            </a:r>
          </a:p>
          <a:p>
            <a:endParaRPr lang="en-US" dirty="0"/>
          </a:p>
          <a:p>
            <a:endParaRPr lang="en-US" dirty="0"/>
          </a:p>
        </p:txBody>
      </p:sp>
      <p:sp>
        <p:nvSpPr>
          <p:cNvPr id="4" name="Slide Number Placeholder 3"/>
          <p:cNvSpPr>
            <a:spLocks noGrp="1"/>
          </p:cNvSpPr>
          <p:nvPr>
            <p:ph type="sldNum" sz="quarter" idx="5"/>
          </p:nvPr>
        </p:nvSpPr>
        <p:spPr/>
        <p:txBody>
          <a:bodyPr/>
          <a:lstStyle/>
          <a:p>
            <a:fld id="{0EF05BAA-92F6-4DEA-A832-E4B15A2F525C}" type="slidenum">
              <a:rPr lang="en-AU" smtClean="0"/>
              <a:t>9</a:t>
            </a:fld>
            <a:endParaRPr lang="en-AU"/>
          </a:p>
        </p:txBody>
      </p:sp>
    </p:spTree>
    <p:extLst>
      <p:ext uri="{BB962C8B-B14F-4D97-AF65-F5344CB8AC3E}">
        <p14:creationId xmlns:p14="http://schemas.microsoft.com/office/powerpoint/2010/main" val="13478201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5BEF6F-6263-4F8D-8EB5-8791451073CD}"/>
              </a:ext>
            </a:extLst>
          </p:cNvPr>
          <p:cNvSpPr/>
          <p:nvPr userDrawn="1"/>
        </p:nvSpPr>
        <p:spPr bwMode="invGray">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5" name="Picture 4">
            <a:extLst>
              <a:ext uri="{FF2B5EF4-FFF2-40B4-BE49-F238E27FC236}">
                <a16:creationId xmlns:a16="http://schemas.microsoft.com/office/drawing/2014/main" id="{3F3E3223-6328-4488-8A5F-952E87A12E34}"/>
              </a:ext>
            </a:extLst>
          </p:cNvPr>
          <p:cNvPicPr>
            <a:picLocks noChangeAspect="1"/>
          </p:cNvPicPr>
          <p:nvPr userDrawn="1"/>
        </p:nvPicPr>
        <p:blipFill rotWithShape="1">
          <a:blip r:embed="rId2"/>
          <a:srcRect l="74412" t="80198" b="-1"/>
          <a:stretch/>
        </p:blipFill>
        <p:spPr bwMode="ltGray">
          <a:xfrm>
            <a:off x="9852228" y="5499893"/>
            <a:ext cx="2339772" cy="1358107"/>
          </a:xfrm>
          <a:prstGeom prst="rect">
            <a:avLst/>
          </a:prstGeom>
          <a:ln>
            <a:noFill/>
          </a:ln>
        </p:spPr>
      </p:pic>
      <p:sp>
        <p:nvSpPr>
          <p:cNvPr id="2" name="Title 1"/>
          <p:cNvSpPr>
            <a:spLocks noGrp="1"/>
          </p:cNvSpPr>
          <p:nvPr>
            <p:ph type="title" hasCustomPrompt="1"/>
          </p:nvPr>
        </p:nvSpPr>
        <p:spPr>
          <a:xfrm>
            <a:off x="695325" y="1160745"/>
            <a:ext cx="10738247" cy="1296144"/>
          </a:xfrm>
        </p:spPr>
        <p:txBody>
          <a:bodyPr anchor="b">
            <a:noAutofit/>
          </a:bodyPr>
          <a:lstStyle>
            <a:lvl1pPr>
              <a:lnSpc>
                <a:spcPts val="5040"/>
              </a:lnSpc>
              <a:defRPr sz="4200">
                <a:solidFill>
                  <a:schemeClr val="accent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298" y="2571294"/>
            <a:ext cx="10747200" cy="2675249"/>
          </a:xfrm>
          <a:prstGeom prst="rect">
            <a:avLst/>
          </a:prstGeom>
        </p:spPr>
        <p:txBody>
          <a:bodyPr>
            <a:normAutofit/>
          </a:bodyPr>
          <a:lstStyle>
            <a:lvl1pPr marL="0" indent="0">
              <a:lnSpc>
                <a:spcPts val="3240"/>
              </a:lnSpc>
              <a:buNone/>
              <a:defRPr sz="2700">
                <a:solidFill>
                  <a:schemeClr val="accent1"/>
                </a:solidFill>
              </a:defRPr>
            </a:lvl1pPr>
          </a:lstStyle>
          <a:p>
            <a:pPr lvl="0"/>
            <a:r>
              <a:rPr lang="en-US" dirty="0"/>
              <a:t>[Subtitle]</a:t>
            </a:r>
          </a:p>
        </p:txBody>
      </p:sp>
      <p:pic>
        <p:nvPicPr>
          <p:cNvPr id="9" name="Picture 8">
            <a:extLst>
              <a:ext uri="{FF2B5EF4-FFF2-40B4-BE49-F238E27FC236}">
                <a16:creationId xmlns:a16="http://schemas.microsoft.com/office/drawing/2014/main" id="{B3140420-5D32-4B9D-AAC5-EA821D594034}"/>
              </a:ext>
            </a:extLst>
          </p:cNvPr>
          <p:cNvPicPr>
            <a:picLocks noChangeAspect="1"/>
          </p:cNvPicPr>
          <p:nvPr userDrawn="1"/>
        </p:nvPicPr>
        <p:blipFill rotWithShape="1">
          <a:blip r:embed="rId2"/>
          <a:srcRect t="59270" r="70475" b="-1"/>
          <a:stretch/>
        </p:blipFill>
        <p:spPr bwMode="ltGray">
          <a:xfrm>
            <a:off x="1" y="4064704"/>
            <a:ext cx="2699772" cy="2793299"/>
          </a:xfrm>
          <a:prstGeom prst="rect">
            <a:avLst/>
          </a:prstGeom>
          <a:ln>
            <a:noFill/>
          </a:ln>
        </p:spPr>
      </p:pic>
      <p:pic>
        <p:nvPicPr>
          <p:cNvPr id="10" name="Picture 9">
            <a:extLst>
              <a:ext uri="{FF2B5EF4-FFF2-40B4-BE49-F238E27FC236}">
                <a16:creationId xmlns:a16="http://schemas.microsoft.com/office/drawing/2014/main" id="{1A1484F3-3D7B-466C-B621-2369AAE0DB10}"/>
              </a:ext>
            </a:extLst>
          </p:cNvPr>
          <p:cNvPicPr>
            <a:picLocks noChangeAspect="1"/>
          </p:cNvPicPr>
          <p:nvPr userDrawn="1"/>
        </p:nvPicPr>
        <p:blipFill>
          <a:blip r:embed="rId3"/>
          <a:stretch>
            <a:fillRect/>
          </a:stretch>
        </p:blipFill>
        <p:spPr>
          <a:xfrm>
            <a:off x="695325" y="207631"/>
            <a:ext cx="3204000" cy="472463"/>
          </a:xfrm>
          <a:prstGeom prst="rect">
            <a:avLst/>
          </a:prstGeom>
        </p:spPr>
      </p:pic>
    </p:spTree>
    <p:extLst>
      <p:ext uri="{BB962C8B-B14F-4D97-AF65-F5344CB8AC3E}">
        <p14:creationId xmlns:p14="http://schemas.microsoft.com/office/powerpoint/2010/main" val="3697731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ubtitle, 2 Graphs">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E22F89E8-AEA0-41B7-97D7-227B19E804EC}"/>
              </a:ext>
            </a:extLst>
          </p:cNvPr>
          <p:cNvSpPr>
            <a:spLocks noGrp="1"/>
          </p:cNvSpPr>
          <p:nvPr>
            <p:ph type="body" sz="quarter" idx="13" hasCustomPrompt="1"/>
          </p:nvPr>
        </p:nvSpPr>
        <p:spPr>
          <a:xfrm>
            <a:off x="695326"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6" name="Content Placeholder 5">
            <a:extLst>
              <a:ext uri="{FF2B5EF4-FFF2-40B4-BE49-F238E27FC236}">
                <a16:creationId xmlns:a16="http://schemas.microsoft.com/office/drawing/2014/main" id="{5F93F161-17EB-4DA5-BE00-069D1277B92D}"/>
              </a:ext>
            </a:extLst>
          </p:cNvPr>
          <p:cNvSpPr>
            <a:spLocks noGrp="1"/>
          </p:cNvSpPr>
          <p:nvPr>
            <p:ph sz="quarter" idx="17"/>
          </p:nvPr>
        </p:nvSpPr>
        <p:spPr>
          <a:xfrm>
            <a:off x="695326"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5" name="Text Placeholder 6">
            <a:extLst>
              <a:ext uri="{FF2B5EF4-FFF2-40B4-BE49-F238E27FC236}">
                <a16:creationId xmlns:a16="http://schemas.microsoft.com/office/drawing/2014/main" id="{4324DF9C-3E8A-469C-8FC9-4938DAA32240}"/>
              </a:ext>
            </a:extLst>
          </p:cNvPr>
          <p:cNvSpPr>
            <a:spLocks noGrp="1"/>
          </p:cNvSpPr>
          <p:nvPr>
            <p:ph type="body" sz="quarter" idx="18" hasCustomPrompt="1"/>
          </p:nvPr>
        </p:nvSpPr>
        <p:spPr>
          <a:xfrm>
            <a:off x="6279511" y="2279553"/>
            <a:ext cx="5220000" cy="360000"/>
          </a:xfrm>
          <a:prstGeom prst="rect">
            <a:avLst/>
          </a:prstGeom>
        </p:spPr>
        <p:txBody>
          <a:bodyPr>
            <a:noAutofit/>
          </a:bodyPr>
          <a:lstStyle>
            <a:lvl1pPr>
              <a:lnSpc>
                <a:spcPct val="100000"/>
              </a:lnSpc>
              <a:defRPr sz="1200">
                <a:solidFill>
                  <a:schemeClr val="accent1"/>
                </a:solidFill>
              </a:defRPr>
            </a:lvl1pPr>
            <a:lvl2pPr>
              <a:defRPr sz="1200">
                <a:solidFill>
                  <a:schemeClr val="accent1"/>
                </a:solidFill>
              </a:defRPr>
            </a:lvl2pPr>
            <a:lvl3pPr>
              <a:defRPr sz="1200">
                <a:solidFill>
                  <a:schemeClr val="accent1"/>
                </a:solidFill>
              </a:defRPr>
            </a:lvl3pPr>
            <a:lvl4pPr>
              <a:defRPr sz="1200">
                <a:solidFill>
                  <a:schemeClr val="accent1"/>
                </a:solidFill>
              </a:defRPr>
            </a:lvl4pPr>
            <a:lvl5pPr>
              <a:defRPr lang="en-AU" dirty="0"/>
            </a:lvl5pPr>
            <a:lvl6pPr>
              <a:defRPr b="0"/>
            </a:lvl6pPr>
          </a:lstStyle>
          <a:p>
            <a:pPr lvl="5"/>
            <a:r>
              <a:rPr lang="en-US" dirty="0"/>
              <a:t>[Graph title]</a:t>
            </a:r>
            <a:endParaRPr lang="en-AU" dirty="0"/>
          </a:p>
        </p:txBody>
      </p:sp>
      <p:sp>
        <p:nvSpPr>
          <p:cNvPr id="16" name="Content Placeholder 5">
            <a:extLst>
              <a:ext uri="{FF2B5EF4-FFF2-40B4-BE49-F238E27FC236}">
                <a16:creationId xmlns:a16="http://schemas.microsoft.com/office/drawing/2014/main" id="{A027F0FB-D735-4865-B5EA-A50B34F47CA8}"/>
              </a:ext>
            </a:extLst>
          </p:cNvPr>
          <p:cNvSpPr>
            <a:spLocks noGrp="1"/>
          </p:cNvSpPr>
          <p:nvPr>
            <p:ph sz="quarter" idx="19"/>
          </p:nvPr>
        </p:nvSpPr>
        <p:spPr>
          <a:xfrm>
            <a:off x="6279511" y="2696388"/>
            <a:ext cx="5220000" cy="3612337"/>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CAE7F11A-C7DA-440F-83D7-3571E1FAF17A}"/>
              </a:ext>
            </a:extLst>
          </p:cNvPr>
          <p:cNvSpPr>
            <a:spLocks noGrp="1"/>
          </p:cNvSpPr>
          <p:nvPr>
            <p:ph type="body" sz="quarter" idx="14" hasCustomPrompt="1"/>
          </p:nvPr>
        </p:nvSpPr>
        <p:spPr>
          <a:xfrm>
            <a:off x="695327" y="1699200"/>
            <a:ext cx="10772776"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97ABDCDB-C6CD-4C8C-A5E2-31920BCF53A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1F7154F-DE85-4B92-BE63-FC9C5B0FC14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7" name="Picture 16">
            <a:extLst>
              <a:ext uri="{FF2B5EF4-FFF2-40B4-BE49-F238E27FC236}">
                <a16:creationId xmlns:a16="http://schemas.microsoft.com/office/drawing/2014/main" id="{6C08FAE1-741A-4147-AD4A-766CC098B78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Title 7">
            <a:extLst>
              <a:ext uri="{FF2B5EF4-FFF2-40B4-BE49-F238E27FC236}">
                <a16:creationId xmlns:a16="http://schemas.microsoft.com/office/drawing/2014/main" id="{0701168E-769B-45DB-AFDD-B10DB12B4A9C}"/>
              </a:ext>
            </a:extLst>
          </p:cNvPr>
          <p:cNvSpPr>
            <a:spLocks noGrp="1"/>
          </p:cNvSpPr>
          <p:nvPr>
            <p:ph type="title"/>
          </p:nvPr>
        </p:nvSpPr>
        <p:spPr/>
        <p:txBody>
          <a:bodyPr/>
          <a:lstStyle/>
          <a:p>
            <a:r>
              <a:rPr lang="en-US"/>
              <a:t>Click to edit Master title style</a:t>
            </a:r>
            <a:endParaRPr lang="en-AU" dirty="0"/>
          </a:p>
        </p:txBody>
      </p:sp>
      <p:sp>
        <p:nvSpPr>
          <p:cNvPr id="9" name="Footer Placeholder 8">
            <a:extLst>
              <a:ext uri="{FF2B5EF4-FFF2-40B4-BE49-F238E27FC236}">
                <a16:creationId xmlns:a16="http://schemas.microsoft.com/office/drawing/2014/main" id="{40E684A2-92A1-4743-93DB-A2D5AFCE792F}"/>
              </a:ext>
            </a:extLst>
          </p:cNvPr>
          <p:cNvSpPr>
            <a:spLocks noGrp="1"/>
          </p:cNvSpPr>
          <p:nvPr>
            <p:ph type="ftr" sz="quarter" idx="21"/>
          </p:nvPr>
        </p:nvSpPr>
        <p:spPr/>
        <p:txBody>
          <a:bodyPr/>
          <a:lstStyle/>
          <a:p>
            <a:r>
              <a:rPr lang="en-AU"/>
              <a:t>[Presentation Title] | [Date]</a:t>
            </a:r>
            <a:endParaRPr lang="en-AU" dirty="0"/>
          </a:p>
        </p:txBody>
      </p:sp>
      <p:sp>
        <p:nvSpPr>
          <p:cNvPr id="10" name="Slide Number Placeholder 9">
            <a:extLst>
              <a:ext uri="{FF2B5EF4-FFF2-40B4-BE49-F238E27FC236}">
                <a16:creationId xmlns:a16="http://schemas.microsoft.com/office/drawing/2014/main" id="{3B228959-3C67-45BC-954A-A13981901278}"/>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2488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Layout Horizontal">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5" y="1700212"/>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6"/>
          <p:cNvSpPr>
            <a:spLocks noGrp="1"/>
          </p:cNvSpPr>
          <p:nvPr>
            <p:ph sz="quarter" idx="13"/>
          </p:nvPr>
        </p:nvSpPr>
        <p:spPr>
          <a:xfrm>
            <a:off x="695325" y="4149320"/>
            <a:ext cx="10801350" cy="2160000"/>
          </a:xfrm>
          <a:prstGeom prst="rect">
            <a:avLst/>
          </a:prstGeom>
        </p:spPr>
        <p:txBody>
          <a:bodyPr/>
          <a:lstStyle>
            <a:lvl1pPr>
              <a:defRPr lang="en-US" dirty="0"/>
            </a:lvl1pPr>
            <a:lvl2pPr>
              <a:defRPr lang="en-US" dirty="0"/>
            </a:lvl2pPr>
            <a:lvl3pPr>
              <a:defRPr lang="en-US" dirty="0"/>
            </a:lvl3pPr>
            <a:lvl4pPr>
              <a:defRPr lang="en-US" dirty="0"/>
            </a:lvl4pPr>
            <a:lvl5pPr>
              <a:defRPr lang="en-US"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B4204264-ED99-42CA-9AA0-998A63609F92}"/>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BF99E85-067E-4D25-84D4-D21BC7C23B71}"/>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78C68E48-49B8-418B-BA86-C6FED8002F94}"/>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4" name="Title 3">
            <a:extLst>
              <a:ext uri="{FF2B5EF4-FFF2-40B4-BE49-F238E27FC236}">
                <a16:creationId xmlns:a16="http://schemas.microsoft.com/office/drawing/2014/main" id="{F21DDE5F-D7FC-442F-B28B-E2BE20514547}"/>
              </a:ext>
            </a:extLst>
          </p:cNvPr>
          <p:cNvSpPr>
            <a:spLocks noGrp="1"/>
          </p:cNvSpPr>
          <p:nvPr>
            <p:ph type="title"/>
          </p:nvPr>
        </p:nvSpPr>
        <p:spPr/>
        <p:txBody>
          <a:bodyPr/>
          <a:lstStyle/>
          <a:p>
            <a:r>
              <a:rPr lang="en-US"/>
              <a:t>Click to edit Master title style</a:t>
            </a:r>
            <a:endParaRPr lang="en-AU"/>
          </a:p>
        </p:txBody>
      </p:sp>
      <p:sp>
        <p:nvSpPr>
          <p:cNvPr id="13" name="Footer Placeholder 12">
            <a:extLst>
              <a:ext uri="{FF2B5EF4-FFF2-40B4-BE49-F238E27FC236}">
                <a16:creationId xmlns:a16="http://schemas.microsoft.com/office/drawing/2014/main" id="{23BF6C02-0CA6-49E2-A373-73DF26BA1D21}"/>
              </a:ext>
            </a:extLst>
          </p:cNvPr>
          <p:cNvSpPr>
            <a:spLocks noGrp="1"/>
          </p:cNvSpPr>
          <p:nvPr>
            <p:ph type="ftr" sz="quarter" idx="19"/>
          </p:nvPr>
        </p:nvSpPr>
        <p:spPr/>
        <p:txBody>
          <a:bodyPr/>
          <a:lstStyle/>
          <a:p>
            <a:r>
              <a:rPr lang="en-AU"/>
              <a:t>[Presentation Title] | [Date]</a:t>
            </a:r>
            <a:endParaRPr lang="en-AU" dirty="0"/>
          </a:p>
        </p:txBody>
      </p:sp>
      <p:sp>
        <p:nvSpPr>
          <p:cNvPr id="14" name="Slide Number Placeholder 13">
            <a:extLst>
              <a:ext uri="{FF2B5EF4-FFF2-40B4-BE49-F238E27FC236}">
                <a16:creationId xmlns:a16="http://schemas.microsoft.com/office/drawing/2014/main" id="{D89DCE9D-2EC0-4E96-8676-B7755E0D22A7}"/>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870134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DBFF82D3-6289-409B-A057-3D813BA14F7F}"/>
              </a:ext>
            </a:extLst>
          </p:cNvPr>
          <p:cNvSpPr>
            <a:spLocks noGrp="1"/>
          </p:cNvSpPr>
          <p:nvPr>
            <p:ph sz="quarter" idx="14"/>
          </p:nvPr>
        </p:nvSpPr>
        <p:spPr>
          <a:xfrm>
            <a:off x="695325" y="1700213"/>
            <a:ext cx="3384342" cy="4608512"/>
          </a:xfrm>
        </p:spPr>
        <p:txBody>
          <a:bodyPr/>
          <a:lstStyle>
            <a:lvl1pPr>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Content Placeholder 6">
            <a:extLst>
              <a:ext uri="{FF2B5EF4-FFF2-40B4-BE49-F238E27FC236}">
                <a16:creationId xmlns:a16="http://schemas.microsoft.com/office/drawing/2014/main" id="{3F6BB689-6536-431A-8821-1D05F11A490B}"/>
              </a:ext>
            </a:extLst>
          </p:cNvPr>
          <p:cNvSpPr>
            <a:spLocks noGrp="1"/>
          </p:cNvSpPr>
          <p:nvPr>
            <p:ph sz="quarter" idx="15"/>
          </p:nvPr>
        </p:nvSpPr>
        <p:spPr>
          <a:xfrm>
            <a:off x="440660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9" name="Content Placeholder 6">
            <a:extLst>
              <a:ext uri="{FF2B5EF4-FFF2-40B4-BE49-F238E27FC236}">
                <a16:creationId xmlns:a16="http://schemas.microsoft.com/office/drawing/2014/main" id="{DE3EE136-4551-4345-9B3F-12045A92B814}"/>
              </a:ext>
            </a:extLst>
          </p:cNvPr>
          <p:cNvSpPr>
            <a:spLocks noGrp="1"/>
          </p:cNvSpPr>
          <p:nvPr>
            <p:ph sz="quarter" idx="16"/>
          </p:nvPr>
        </p:nvSpPr>
        <p:spPr>
          <a:xfrm>
            <a:off x="8112597" y="1700213"/>
            <a:ext cx="3384000" cy="4608512"/>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FA713AAF-B990-435A-8393-8A687098057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16E32DE4-D188-4655-B345-81AD0F7B8AEF}"/>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B6506DFC-3F02-4673-B3B1-41D5834D7551}"/>
              </a:ext>
            </a:extLst>
          </p:cNvPr>
          <p:cNvSpPr>
            <a:spLocks noGrp="1"/>
          </p:cNvSpPr>
          <p:nvPr>
            <p:ph type="ftr" sz="quarter" idx="20"/>
          </p:nvPr>
        </p:nvSpPr>
        <p:spPr/>
        <p:txBody>
          <a:bodyPr/>
          <a:lstStyle/>
          <a:p>
            <a:r>
              <a:rPr lang="en-AU"/>
              <a:t>[Presentation Title] | [Date]</a:t>
            </a:r>
            <a:endParaRPr lang="en-AU" dirty="0"/>
          </a:p>
        </p:txBody>
      </p:sp>
      <p:sp>
        <p:nvSpPr>
          <p:cNvPr id="14" name="Slide Number Placeholder 13">
            <a:extLst>
              <a:ext uri="{FF2B5EF4-FFF2-40B4-BE49-F238E27FC236}">
                <a16:creationId xmlns:a16="http://schemas.microsoft.com/office/drawing/2014/main" id="{2F26CCD0-EFB3-4E19-A77F-85F3E0F33667}"/>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770752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Third Two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7049" y="1700213"/>
            <a:ext cx="7089626"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695325" y="1698659"/>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A819475F-5544-4974-AE9E-4B8F82C06AFF}"/>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FB7ADCB3-94A1-487D-85FB-8FFC9CDD03A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2" name="Picture 11">
            <a:extLst>
              <a:ext uri="{FF2B5EF4-FFF2-40B4-BE49-F238E27FC236}">
                <a16:creationId xmlns:a16="http://schemas.microsoft.com/office/drawing/2014/main" id="{4198469F-EA11-46C7-AAEC-1DCCFFCDF452}"/>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ECD0CC0B-EDBE-4119-B030-67B593429642}"/>
              </a:ext>
            </a:extLst>
          </p:cNvPr>
          <p:cNvSpPr>
            <a:spLocks noGrp="1"/>
          </p:cNvSpPr>
          <p:nvPr>
            <p:ph type="title"/>
          </p:nvPr>
        </p:nvSpPr>
        <p:spPr/>
        <p:txBody>
          <a:bodyPr/>
          <a:lstStyle/>
          <a:p>
            <a:r>
              <a:rPr lang="en-US"/>
              <a:t>Click to edit Master title style</a:t>
            </a:r>
            <a:endParaRPr lang="en-AU" dirty="0"/>
          </a:p>
        </p:txBody>
      </p:sp>
      <p:sp>
        <p:nvSpPr>
          <p:cNvPr id="11" name="Footer Placeholder 10">
            <a:extLst>
              <a:ext uri="{FF2B5EF4-FFF2-40B4-BE49-F238E27FC236}">
                <a16:creationId xmlns:a16="http://schemas.microsoft.com/office/drawing/2014/main" id="{78C5C398-3572-4EB0-8F84-1F6673C9A658}"/>
              </a:ext>
            </a:extLst>
          </p:cNvPr>
          <p:cNvSpPr>
            <a:spLocks noGrp="1"/>
          </p:cNvSpPr>
          <p:nvPr>
            <p:ph type="ftr" sz="quarter" idx="17"/>
          </p:nvPr>
        </p:nvSpPr>
        <p:spPr/>
        <p:txBody>
          <a:bodyPr/>
          <a:lstStyle/>
          <a:p>
            <a:r>
              <a:rPr lang="en-AU"/>
              <a:t>[Presentation Title] | [Date]</a:t>
            </a:r>
            <a:endParaRPr lang="en-AU" dirty="0"/>
          </a:p>
        </p:txBody>
      </p:sp>
      <p:sp>
        <p:nvSpPr>
          <p:cNvPr id="13" name="Slide Number Placeholder 12">
            <a:extLst>
              <a:ext uri="{FF2B5EF4-FFF2-40B4-BE49-F238E27FC236}">
                <a16:creationId xmlns:a16="http://schemas.microsoft.com/office/drawing/2014/main" id="{D2D565BB-C9BB-4EEC-9693-6827A3D09DE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378483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Third One Third 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95326" y="1700213"/>
            <a:ext cx="7092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7" name="Content Placeholder 2"/>
          <p:cNvSpPr>
            <a:spLocks noGrp="1"/>
          </p:cNvSpPr>
          <p:nvPr>
            <p:ph idx="10"/>
          </p:nvPr>
        </p:nvSpPr>
        <p:spPr>
          <a:xfrm>
            <a:off x="8112676" y="1700213"/>
            <a:ext cx="3384000" cy="4608515"/>
          </a:xfrm>
          <a:prstGeom prst="rect">
            <a:avLst/>
          </a:prstGeom>
        </p:spPr>
        <p:txBody>
          <a:bodyPr>
            <a:normAutofit/>
          </a:bodyPr>
          <a:lstStyle>
            <a:lvl1pPr>
              <a:defRPr lang="en-US" dirty="0" smtClean="0"/>
            </a:lvl1pPr>
            <a:lvl2pPr>
              <a:defRPr lang="en-US" dirty="0" smtClean="0"/>
            </a:lvl2pPr>
            <a:lvl3pPr>
              <a:defRPr lang="en-US" dirty="0" smtClean="0"/>
            </a:lvl3pPr>
            <a:lvl4pPr>
              <a:defRPr lang="en-US" dirty="0" smtClean="0"/>
            </a:lvl4pPr>
            <a:lvl5pPr>
              <a:defRPr lang="en-US" dirty="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0" name="Text Placeholder 5">
            <a:extLst>
              <a:ext uri="{FF2B5EF4-FFF2-40B4-BE49-F238E27FC236}">
                <a16:creationId xmlns:a16="http://schemas.microsoft.com/office/drawing/2014/main" id="{99C00F56-0B94-47B9-B665-E10A225FC23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B4415799-71FD-449D-8349-3495B06EE871}"/>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BCDEB36B-7D7C-483E-8547-AC6A66877EC0}"/>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8739D336-33BA-494B-81D0-9D8B47FD05AB}"/>
              </a:ext>
            </a:extLst>
          </p:cNvPr>
          <p:cNvSpPr>
            <a:spLocks noGrp="1"/>
          </p:cNvSpPr>
          <p:nvPr>
            <p:ph type="title"/>
          </p:nvPr>
        </p:nvSpPr>
        <p:spPr/>
        <p:txBody>
          <a:bodyPr/>
          <a:lstStyle/>
          <a:p>
            <a:r>
              <a:rPr lang="en-US"/>
              <a:t>Click to edit Master title style</a:t>
            </a:r>
            <a:endParaRPr lang="en-AU" dirty="0"/>
          </a:p>
        </p:txBody>
      </p:sp>
      <p:sp>
        <p:nvSpPr>
          <p:cNvPr id="8" name="Footer Placeholder 7">
            <a:extLst>
              <a:ext uri="{FF2B5EF4-FFF2-40B4-BE49-F238E27FC236}">
                <a16:creationId xmlns:a16="http://schemas.microsoft.com/office/drawing/2014/main" id="{55EE2261-AED3-448E-9AA6-9C9A5534417D}"/>
              </a:ext>
            </a:extLst>
          </p:cNvPr>
          <p:cNvSpPr>
            <a:spLocks noGrp="1"/>
          </p:cNvSpPr>
          <p:nvPr>
            <p:ph type="ftr" sz="quarter" idx="17"/>
          </p:nvPr>
        </p:nvSpPr>
        <p:spPr/>
        <p:txBody>
          <a:bodyPr/>
          <a:lstStyle/>
          <a:p>
            <a:r>
              <a:rPr lang="en-AU"/>
              <a:t>[Presentation Title] | [Date]</a:t>
            </a:r>
            <a:endParaRPr lang="en-AU" dirty="0"/>
          </a:p>
        </p:txBody>
      </p:sp>
      <p:sp>
        <p:nvSpPr>
          <p:cNvPr id="12" name="Slide Number Placeholder 11">
            <a:extLst>
              <a:ext uri="{FF2B5EF4-FFF2-40B4-BE49-F238E27FC236}">
                <a16:creationId xmlns:a16="http://schemas.microsoft.com/office/drawing/2014/main" id="{7A92BB03-FEDF-43D9-957F-2410F5D597BF}"/>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090382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with Pullout">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0" y="624880"/>
            <a:ext cx="12191999" cy="6233119"/>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11" name="Text Placeholder 6">
            <a:extLst>
              <a:ext uri="{FF2B5EF4-FFF2-40B4-BE49-F238E27FC236}">
                <a16:creationId xmlns:a16="http://schemas.microsoft.com/office/drawing/2014/main" id="{F90B2496-E1DB-4D4C-859D-CC14426C6917}"/>
              </a:ext>
            </a:extLst>
          </p:cNvPr>
          <p:cNvSpPr>
            <a:spLocks noGrp="1"/>
          </p:cNvSpPr>
          <p:nvPr>
            <p:ph type="body" sz="quarter" idx="19" hasCustomPrompt="1"/>
          </p:nvPr>
        </p:nvSpPr>
        <p:spPr>
          <a:xfrm>
            <a:off x="695328" y="1052514"/>
            <a:ext cx="3384548" cy="5263410"/>
          </a:xfrm>
          <a:prstGeom prst="rect">
            <a:avLst/>
          </a:prstGeom>
          <a:solidFill>
            <a:schemeClr val="bg1"/>
          </a:solidFill>
        </p:spPr>
        <p:txBody>
          <a:bodyPr lIns="180000" tIns="1260000" rIns="180000" bIns="180000" anchor="t">
            <a:normAutofit/>
          </a:bodyPr>
          <a:lstStyle>
            <a:lvl1pPr marL="285750" indent="-285750" algn="l">
              <a:buClr>
                <a:schemeClr val="bg1"/>
              </a:buClr>
              <a:buFont typeface="Arial" panose="020B0604020202020204" pitchFamily="34" charset="0"/>
              <a:buChar char="•"/>
              <a:defRPr lang="en-AU" dirty="0"/>
            </a:lvl1pPr>
          </a:lstStyle>
          <a:p>
            <a:pPr lvl="0"/>
            <a:r>
              <a:rPr lang="en-AU" dirty="0"/>
              <a:t>[Enter text – You can change the colour of this placeholder under the ‘Shape fill’ menu. Change shape width/height as preferred]</a:t>
            </a:r>
          </a:p>
        </p:txBody>
      </p:sp>
      <p:sp>
        <p:nvSpPr>
          <p:cNvPr id="2" name="Title 1">
            <a:extLst>
              <a:ext uri="{FF2B5EF4-FFF2-40B4-BE49-F238E27FC236}">
                <a16:creationId xmlns:a16="http://schemas.microsoft.com/office/drawing/2014/main" id="{DFCB796C-2145-4E36-9CCD-4A6E104CD86A}"/>
              </a:ext>
            </a:extLst>
          </p:cNvPr>
          <p:cNvSpPr>
            <a:spLocks noGrp="1"/>
          </p:cNvSpPr>
          <p:nvPr>
            <p:ph type="title" hasCustomPrompt="1"/>
          </p:nvPr>
        </p:nvSpPr>
        <p:spPr>
          <a:xfrm>
            <a:off x="1127448" y="1340768"/>
            <a:ext cx="2592288" cy="876470"/>
          </a:xfrm>
        </p:spPr>
        <p:txBody>
          <a:bodyPr anchor="t">
            <a:normAutofit/>
          </a:bodyPr>
          <a:lstStyle>
            <a:lvl1pPr>
              <a:defRPr sz="2800"/>
            </a:lvl1pPr>
          </a:lstStyle>
          <a:p>
            <a:r>
              <a:rPr lang="en-US" dirty="0"/>
              <a:t>[Title]</a:t>
            </a:r>
            <a:endParaRPr lang="en-AU" dirty="0"/>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745D19A3-55E4-4A3E-B43F-B4D3EFBE1E1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1B58DF6-309B-4BE3-BBE4-1BA28FFD90EC}"/>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Footer Placeholder 6">
            <a:extLst>
              <a:ext uri="{FF2B5EF4-FFF2-40B4-BE49-F238E27FC236}">
                <a16:creationId xmlns:a16="http://schemas.microsoft.com/office/drawing/2014/main" id="{3309B167-7472-4F88-89E8-DAE2E0483964}"/>
              </a:ext>
            </a:extLst>
          </p:cNvPr>
          <p:cNvSpPr>
            <a:spLocks noGrp="1"/>
          </p:cNvSpPr>
          <p:nvPr>
            <p:ph type="ftr" sz="quarter" idx="21"/>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47F249FB-FC55-456D-9BD4-C0130FDAB05E}"/>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9990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hasCustomPrompt="1"/>
          </p:nvPr>
        </p:nvSpPr>
        <p:spPr>
          <a:xfrm>
            <a:off x="695327" y="1700213"/>
            <a:ext cx="10801349" cy="4249107"/>
          </a:xfrm>
          <a:prstGeom prst="rect">
            <a:avLst/>
          </a:prstGeom>
          <a:solidFill>
            <a:schemeClr val="bg2"/>
          </a:solidFill>
        </p:spPr>
        <p:txBody>
          <a:bodyPr anchor="ctr"/>
          <a:lstStyle>
            <a:lvl1pPr marL="0" indent="0" algn="ctr">
              <a:spcBef>
                <a:spcPts val="0"/>
              </a:spcBef>
              <a:spcAft>
                <a:spcPts val="0"/>
              </a:spcAft>
              <a:buNone/>
              <a:defRPr lang="en-AU" dirty="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AU" dirty="0"/>
              <a:t>Click icon to add picture</a:t>
            </a:r>
            <a:br>
              <a:rPr lang="en-AU" dirty="0"/>
            </a:br>
            <a:br>
              <a:rPr lang="en-AU" dirty="0"/>
            </a:br>
            <a:br>
              <a:rPr lang="en-AU" dirty="0"/>
            </a:br>
            <a:endParaRPr lang="en-AU" dirty="0"/>
          </a:p>
        </p:txBody>
      </p:sp>
      <p:sp>
        <p:nvSpPr>
          <p:cNvPr id="4" name="Text Placeholder 3"/>
          <p:cNvSpPr>
            <a:spLocks noGrp="1"/>
          </p:cNvSpPr>
          <p:nvPr>
            <p:ph type="body" sz="half" idx="2" hasCustomPrompt="1"/>
          </p:nvPr>
        </p:nvSpPr>
        <p:spPr>
          <a:xfrm>
            <a:off x="695327" y="5949320"/>
            <a:ext cx="10801348" cy="360000"/>
          </a:xfrm>
          <a:prstGeom prst="rect">
            <a:avLst/>
          </a:prstGeo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10" name="Text Placeholder 5">
            <a:extLst>
              <a:ext uri="{FF2B5EF4-FFF2-40B4-BE49-F238E27FC236}">
                <a16:creationId xmlns:a16="http://schemas.microsoft.com/office/drawing/2014/main" id="{D683528B-5613-4179-BFD8-DFE24675A848}"/>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61FA6F18-A6B9-4002-9AF5-5A621B0ECEA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F6667976-37E5-419D-871B-FF7F3279A819}"/>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Title 6">
            <a:extLst>
              <a:ext uri="{FF2B5EF4-FFF2-40B4-BE49-F238E27FC236}">
                <a16:creationId xmlns:a16="http://schemas.microsoft.com/office/drawing/2014/main" id="{7328C3BB-E5DD-47D4-B3C1-7A89BC1FE841}"/>
              </a:ext>
            </a:extLst>
          </p:cNvPr>
          <p:cNvSpPr>
            <a:spLocks noGrp="1"/>
          </p:cNvSpPr>
          <p:nvPr>
            <p:ph type="title"/>
          </p:nvPr>
        </p:nvSpPr>
        <p:spPr/>
        <p:txBody>
          <a:bodyPr/>
          <a:lstStyle/>
          <a:p>
            <a:r>
              <a:rPr lang="en-US"/>
              <a:t>Click to edit Master title style</a:t>
            </a:r>
            <a:endParaRPr lang="en-AU" dirty="0"/>
          </a:p>
        </p:txBody>
      </p:sp>
      <p:sp>
        <p:nvSpPr>
          <p:cNvPr id="8" name="Footer Placeholder 7">
            <a:extLst>
              <a:ext uri="{FF2B5EF4-FFF2-40B4-BE49-F238E27FC236}">
                <a16:creationId xmlns:a16="http://schemas.microsoft.com/office/drawing/2014/main" id="{36E1B5CB-C615-403B-B182-EBCD5DAC9E67}"/>
              </a:ext>
            </a:extLst>
          </p:cNvPr>
          <p:cNvSpPr>
            <a:spLocks noGrp="1"/>
          </p:cNvSpPr>
          <p:nvPr>
            <p:ph type="ftr" sz="quarter" idx="17"/>
          </p:nvPr>
        </p:nvSpPr>
        <p:spPr/>
        <p:txBody>
          <a:bodyPr/>
          <a:lstStyle/>
          <a:p>
            <a:r>
              <a:rPr lang="en-AU"/>
              <a:t>[Presentation Title] | [Date]</a:t>
            </a:r>
            <a:endParaRPr lang="en-AU" dirty="0"/>
          </a:p>
        </p:txBody>
      </p:sp>
      <p:sp>
        <p:nvSpPr>
          <p:cNvPr id="12" name="Slide Number Placeholder 11">
            <a:extLst>
              <a:ext uri="{FF2B5EF4-FFF2-40B4-BE49-F238E27FC236}">
                <a16:creationId xmlns:a16="http://schemas.microsoft.com/office/drawing/2014/main" id="{FBA690D5-44C9-4D2D-925E-426FB8864D8D}"/>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02725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with Image Two Third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8" y="630979"/>
            <a:ext cx="7784951" cy="6234196"/>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8916" h="5593381">
                <a:moveTo>
                  <a:pt x="454" y="629"/>
                </a:moveTo>
                <a:lnTo>
                  <a:pt x="5198916" y="0"/>
                </a:lnTo>
                <a:lnTo>
                  <a:pt x="5198916" y="5587822"/>
                </a:lnTo>
                <a:lnTo>
                  <a:pt x="1718207" y="5593381"/>
                </a:lnTo>
                <a:cubicBezTo>
                  <a:pt x="689093" y="5283249"/>
                  <a:pt x="-8821" y="3998617"/>
                  <a:pt x="1791" y="3144946"/>
                </a:cubicBezTo>
                <a:cubicBezTo>
                  <a:pt x="3783" y="1941683"/>
                  <a:pt x="-1538" y="1203892"/>
                  <a:pt x="454" y="629"/>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Rectangle 8">
            <a:extLst>
              <a:ext uri="{FF2B5EF4-FFF2-40B4-BE49-F238E27FC236}">
                <a16:creationId xmlns:a16="http://schemas.microsoft.com/office/drawing/2014/main" id="{35F1548D-4CF2-410E-9EAF-5FFD92B8BD25}"/>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4FFD650-D01F-491D-B510-1C0C7A868A64}"/>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E6DFCBBC-8906-4BED-9DB4-F37D43569C83}"/>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
        <p:nvSpPr>
          <p:cNvPr id="8" name="Footer Placeholder 7">
            <a:extLst>
              <a:ext uri="{FF2B5EF4-FFF2-40B4-BE49-F238E27FC236}">
                <a16:creationId xmlns:a16="http://schemas.microsoft.com/office/drawing/2014/main" id="{0DA6D18E-7831-44BE-9F27-A68CFE3B02CE}"/>
              </a:ext>
            </a:extLst>
          </p:cNvPr>
          <p:cNvSpPr>
            <a:spLocks noGrp="1"/>
          </p:cNvSpPr>
          <p:nvPr>
            <p:ph type="ftr" sz="quarter" idx="15"/>
          </p:nvPr>
        </p:nvSpPr>
        <p:spPr/>
        <p:txBody>
          <a:bodyPr/>
          <a:lstStyle/>
          <a:p>
            <a:r>
              <a:rPr lang="en-AU"/>
              <a:t>[Presentation Title] | [Date]</a:t>
            </a:r>
            <a:endParaRPr lang="en-AU" dirty="0"/>
          </a:p>
        </p:txBody>
      </p:sp>
      <p:sp>
        <p:nvSpPr>
          <p:cNvPr id="11" name="Slide Number Placeholder 10">
            <a:extLst>
              <a:ext uri="{FF2B5EF4-FFF2-40B4-BE49-F238E27FC236}">
                <a16:creationId xmlns:a16="http://schemas.microsoft.com/office/drawing/2014/main" id="{CBA412D2-A7E4-4007-BC7B-41EB3D0B601C}"/>
              </a:ext>
            </a:extLst>
          </p:cNvPr>
          <p:cNvSpPr>
            <a:spLocks noGrp="1"/>
          </p:cNvSpPr>
          <p:nvPr>
            <p:ph type="sldNum" sz="quarter" idx="1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8059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with Image Half">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099776" y="619522"/>
            <a:ext cx="6096132" cy="62383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1095" h="5597085">
                <a:moveTo>
                  <a:pt x="454" y="4333"/>
                </a:moveTo>
                <a:lnTo>
                  <a:pt x="4070582" y="0"/>
                </a:lnTo>
                <a:cubicBezTo>
                  <a:pt x="4072539" y="1865237"/>
                  <a:pt x="4068136" y="3729906"/>
                  <a:pt x="4070093" y="5595143"/>
                </a:cubicBezTo>
                <a:lnTo>
                  <a:pt x="1718207" y="5597085"/>
                </a:lnTo>
                <a:cubicBezTo>
                  <a:pt x="689093" y="5286953"/>
                  <a:pt x="-8821" y="4002321"/>
                  <a:pt x="1791" y="3148650"/>
                </a:cubicBezTo>
                <a:cubicBezTo>
                  <a:pt x="3783" y="1945387"/>
                  <a:pt x="-1538" y="1207596"/>
                  <a:pt x="454" y="433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520858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9ED1E0F1-AFFA-42EB-BA75-DA2D4500467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9BE6FC7D-C34E-46C7-8941-E28D2138AB4A}"/>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3" name="Title 1">
            <a:extLst>
              <a:ext uri="{FF2B5EF4-FFF2-40B4-BE49-F238E27FC236}">
                <a16:creationId xmlns:a16="http://schemas.microsoft.com/office/drawing/2014/main" id="{080EDC1B-18C6-4124-ACB9-D441CF15FE5D}"/>
              </a:ext>
            </a:extLst>
          </p:cNvPr>
          <p:cNvSpPr>
            <a:spLocks noGrp="1"/>
          </p:cNvSpPr>
          <p:nvPr>
            <p:ph type="title"/>
          </p:nvPr>
        </p:nvSpPr>
        <p:spPr>
          <a:xfrm>
            <a:off x="695326" y="1052736"/>
            <a:ext cx="5208587" cy="468000"/>
          </a:xfrm>
        </p:spPr>
        <p:txBody>
          <a:bodyPr anchor="t"/>
          <a:lstStyle/>
          <a:p>
            <a:r>
              <a:rPr lang="en-US"/>
              <a:t>Click to edit Master title style</a:t>
            </a:r>
            <a:endParaRPr lang="en-AU" dirty="0"/>
          </a:p>
        </p:txBody>
      </p:sp>
      <p:sp>
        <p:nvSpPr>
          <p:cNvPr id="6" name="Footer Placeholder 5">
            <a:extLst>
              <a:ext uri="{FF2B5EF4-FFF2-40B4-BE49-F238E27FC236}">
                <a16:creationId xmlns:a16="http://schemas.microsoft.com/office/drawing/2014/main" id="{8734EC9E-80A6-4F00-A6C2-0211431E31A4}"/>
              </a:ext>
            </a:extLst>
          </p:cNvPr>
          <p:cNvSpPr>
            <a:spLocks noGrp="1"/>
          </p:cNvSpPr>
          <p:nvPr>
            <p:ph type="ftr" sz="quarter" idx="20"/>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EFD63467-2027-4D99-8858-F83AC8390523}"/>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84967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with Image One Third">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27980" y="619866"/>
            <a:ext cx="4065161" cy="623997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14779" h="5598562">
                <a:moveTo>
                  <a:pt x="454" y="7751"/>
                </a:moveTo>
                <a:lnTo>
                  <a:pt x="2714233" y="0"/>
                </a:lnTo>
                <a:cubicBezTo>
                  <a:pt x="2716190" y="1865237"/>
                  <a:pt x="2712113" y="3733325"/>
                  <a:pt x="2714070" y="5598562"/>
                </a:cubicBezTo>
                <a:lnTo>
                  <a:pt x="1718207" y="5594806"/>
                </a:lnTo>
                <a:cubicBezTo>
                  <a:pt x="689093" y="5284674"/>
                  <a:pt x="-8821" y="4000042"/>
                  <a:pt x="1791" y="3146371"/>
                </a:cubicBezTo>
                <a:cubicBezTo>
                  <a:pt x="3783" y="1943108"/>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9" name="Text Placeholder 5">
            <a:extLst>
              <a:ext uri="{FF2B5EF4-FFF2-40B4-BE49-F238E27FC236}">
                <a16:creationId xmlns:a16="http://schemas.microsoft.com/office/drawing/2014/main" id="{9939388E-DE68-4319-9112-7BA5E2C40EB3}"/>
              </a:ext>
            </a:extLst>
          </p:cNvPr>
          <p:cNvSpPr>
            <a:spLocks noGrp="1"/>
          </p:cNvSpPr>
          <p:nvPr>
            <p:ph type="body" sz="quarter" idx="15"/>
          </p:nvPr>
        </p:nvSpPr>
        <p:spPr>
          <a:xfrm>
            <a:off x="695326" y="1700213"/>
            <a:ext cx="7089890" cy="4608515"/>
          </a:xfrm>
          <a:prstGeom prst="rect">
            <a:avLst/>
          </a:prstGeom>
        </p:spPr>
        <p:txBody>
          <a:bodyPr/>
          <a:lstStyle>
            <a:lvl1pPr>
              <a:lnSpc>
                <a:spcPct val="100000"/>
              </a:lnSpc>
              <a:defRPr lang="en-US" dirty="0" smtClean="0"/>
            </a:lvl1pPr>
            <a:lvl2pPr>
              <a:defRPr lang="en-US" dirty="0" smtClean="0"/>
            </a:lvl2pPr>
            <a:lvl3pPr>
              <a:defRPr lang="en-US" dirty="0" smtClean="0"/>
            </a:lvl3pPr>
            <a:lvl4pPr>
              <a:defRPr lang="en-US" dirty="0" smtClean="0"/>
            </a:lvl4pPr>
            <a:lvl5pPr>
              <a:spcAft>
                <a:spcPts val="600"/>
              </a:spcAft>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FE2A31D-86B6-46B8-BB44-FE4A0151AFEC}"/>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4" name="Picture 13">
            <a:extLst>
              <a:ext uri="{FF2B5EF4-FFF2-40B4-BE49-F238E27FC236}">
                <a16:creationId xmlns:a16="http://schemas.microsoft.com/office/drawing/2014/main" id="{79DB1757-F26E-4E87-887C-D21CB8F0D41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322A0C3-D06A-4B53-BF2D-7247BE3F1E44}"/>
              </a:ext>
            </a:extLst>
          </p:cNvPr>
          <p:cNvSpPr>
            <a:spLocks noGrp="1"/>
          </p:cNvSpPr>
          <p:nvPr>
            <p:ph type="title"/>
          </p:nvPr>
        </p:nvSpPr>
        <p:spPr>
          <a:xfrm>
            <a:off x="695326" y="1052736"/>
            <a:ext cx="7089890" cy="469056"/>
          </a:xfrm>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EEA16CAE-14B9-4A43-877B-E46EF044168C}"/>
              </a:ext>
            </a:extLst>
          </p:cNvPr>
          <p:cNvSpPr>
            <a:spLocks noGrp="1"/>
          </p:cNvSpPr>
          <p:nvPr>
            <p:ph type="ftr" sz="quarter" idx="20"/>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195BFC0C-3AAF-4677-B586-CD5CBF731F79}"/>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43135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64299D2-DE60-4B62-A10B-375899206764}"/>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hasCustomPrompt="1"/>
          </p:nvPr>
        </p:nvSpPr>
        <p:spPr bwMode="white">
          <a:xfrm>
            <a:off x="695325" y="1143405"/>
            <a:ext cx="107382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bwMode="white">
          <a:xfrm>
            <a:off x="695298" y="2553954"/>
            <a:ext cx="10747200" cy="2675249"/>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8" name="Right Triangle 3">
            <a:extLst>
              <a:ext uri="{FF2B5EF4-FFF2-40B4-BE49-F238E27FC236}">
                <a16:creationId xmlns:a16="http://schemas.microsoft.com/office/drawing/2014/main" id="{E49831C3-1265-4B26-84DA-16A7EC28AF57}"/>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570549AC-72A0-49C7-B98A-4959B5690850}"/>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11" name="Picture 10">
            <a:extLst>
              <a:ext uri="{FF2B5EF4-FFF2-40B4-BE49-F238E27FC236}">
                <a16:creationId xmlns:a16="http://schemas.microsoft.com/office/drawing/2014/main" id="{DEDF6610-A984-4E2A-B1B8-C6D02948493B}"/>
              </a:ext>
            </a:extLst>
          </p:cNvPr>
          <p:cNvPicPr>
            <a:picLocks noChangeAspect="1"/>
          </p:cNvPicPr>
          <p:nvPr userDrawn="1"/>
        </p:nvPicPr>
        <p:blipFill>
          <a:blip r:embed="rId2"/>
          <a:stretch>
            <a:fillRect/>
          </a:stretch>
        </p:blipFill>
        <p:spPr>
          <a:xfrm>
            <a:off x="695325" y="207631"/>
            <a:ext cx="3204000" cy="472463"/>
          </a:xfrm>
          <a:prstGeom prst="rect">
            <a:avLst/>
          </a:prstGeom>
        </p:spPr>
      </p:pic>
    </p:spTree>
    <p:extLst>
      <p:ext uri="{BB962C8B-B14F-4D97-AF65-F5344CB8AC3E}">
        <p14:creationId xmlns:p14="http://schemas.microsoft.com/office/powerpoint/2010/main" val="1755759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with Image Two Thirds Alt">
    <p:bg>
      <p:bgPr>
        <a:solidFill>
          <a:schemeClr val="accent1"/>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9550" y="-3115"/>
            <a:ext cx="7782449" cy="6868289"/>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586635 h 6179387"/>
              <a:gd name="connsiteX1" fmla="*/ 5198916 w 5198916"/>
              <a:gd name="connsiteY1" fmla="*/ 0 h 6179387"/>
              <a:gd name="connsiteX2" fmla="*/ 5198916 w 5198916"/>
              <a:gd name="connsiteY2" fmla="*/ 6173828 h 6179387"/>
              <a:gd name="connsiteX3" fmla="*/ 1718207 w 5198916"/>
              <a:gd name="connsiteY3" fmla="*/ 6179387 h 6179387"/>
              <a:gd name="connsiteX4" fmla="*/ 1791 w 5198916"/>
              <a:gd name="connsiteY4" fmla="*/ 3730952 h 6179387"/>
              <a:gd name="connsiteX5" fmla="*/ 454 w 5198916"/>
              <a:gd name="connsiteY5" fmla="*/ 586635 h 6179387"/>
              <a:gd name="connsiteX0" fmla="*/ 8476 w 5197245"/>
              <a:gd name="connsiteY0" fmla="*/ 39696 h 6179387"/>
              <a:gd name="connsiteX1" fmla="*/ 5197245 w 5197245"/>
              <a:gd name="connsiteY1" fmla="*/ 0 h 6179387"/>
              <a:gd name="connsiteX2" fmla="*/ 5197245 w 5197245"/>
              <a:gd name="connsiteY2" fmla="*/ 6173828 h 6179387"/>
              <a:gd name="connsiteX3" fmla="*/ 1716536 w 5197245"/>
              <a:gd name="connsiteY3" fmla="*/ 6179387 h 6179387"/>
              <a:gd name="connsiteX4" fmla="*/ 120 w 5197245"/>
              <a:gd name="connsiteY4" fmla="*/ 3730952 h 6179387"/>
              <a:gd name="connsiteX5" fmla="*/ 8476 w 5197245"/>
              <a:gd name="connsiteY5" fmla="*/ 39696 h 6179387"/>
              <a:gd name="connsiteX0" fmla="*/ 8476 w 5197245"/>
              <a:gd name="connsiteY0" fmla="*/ 0 h 6139691"/>
              <a:gd name="connsiteX1" fmla="*/ 5146357 w 5197245"/>
              <a:gd name="connsiteY1" fmla="*/ 191044 h 6139691"/>
              <a:gd name="connsiteX2" fmla="*/ 5197245 w 5197245"/>
              <a:gd name="connsiteY2" fmla="*/ 6134132 h 6139691"/>
              <a:gd name="connsiteX3" fmla="*/ 1716536 w 5197245"/>
              <a:gd name="connsiteY3" fmla="*/ 6139691 h 6139691"/>
              <a:gd name="connsiteX4" fmla="*/ 120 w 5197245"/>
              <a:gd name="connsiteY4" fmla="*/ 3691256 h 6139691"/>
              <a:gd name="connsiteX5" fmla="*/ 8476 w 5197245"/>
              <a:gd name="connsiteY5" fmla="*/ 0 h 6139691"/>
              <a:gd name="connsiteX0" fmla="*/ 8476 w 5197245"/>
              <a:gd name="connsiteY0" fmla="*/ 22604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8476 w 5197245"/>
              <a:gd name="connsiteY5" fmla="*/ 22604 h 6162295"/>
              <a:gd name="connsiteX0" fmla="*/ 2115 w 5197245"/>
              <a:gd name="connsiteY0" fmla="*/ 5512 h 6162295"/>
              <a:gd name="connsiteX1" fmla="*/ 5197245 w 5197245"/>
              <a:gd name="connsiteY1" fmla="*/ 0 h 6162295"/>
              <a:gd name="connsiteX2" fmla="*/ 5197245 w 5197245"/>
              <a:gd name="connsiteY2" fmla="*/ 6156736 h 6162295"/>
              <a:gd name="connsiteX3" fmla="*/ 1716536 w 5197245"/>
              <a:gd name="connsiteY3" fmla="*/ 6162295 h 6162295"/>
              <a:gd name="connsiteX4" fmla="*/ 120 w 5197245"/>
              <a:gd name="connsiteY4" fmla="*/ 3713860 h 6162295"/>
              <a:gd name="connsiteX5" fmla="*/ 2115 w 5197245"/>
              <a:gd name="connsiteY5" fmla="*/ 5512 h 6162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97245" h="6162295">
                <a:moveTo>
                  <a:pt x="2115" y="5512"/>
                </a:moveTo>
                <a:lnTo>
                  <a:pt x="5197245" y="0"/>
                </a:lnTo>
                <a:lnTo>
                  <a:pt x="5197245" y="6156736"/>
                </a:lnTo>
                <a:lnTo>
                  <a:pt x="1716536" y="6162295"/>
                </a:lnTo>
                <a:cubicBezTo>
                  <a:pt x="687422" y="5852163"/>
                  <a:pt x="-10492" y="4567531"/>
                  <a:pt x="120" y="3713860"/>
                </a:cubicBezTo>
                <a:cubicBezTo>
                  <a:pt x="2112" y="2510597"/>
                  <a:pt x="123" y="1208775"/>
                  <a:pt x="2115" y="5512"/>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itle 1">
            <a:extLst>
              <a:ext uri="{FF2B5EF4-FFF2-40B4-BE49-F238E27FC236}">
                <a16:creationId xmlns:a16="http://schemas.microsoft.com/office/drawing/2014/main" id="{7F45073E-2992-405B-AB05-A3E6ADD2877C}"/>
              </a:ext>
            </a:extLst>
          </p:cNvPr>
          <p:cNvSpPr>
            <a:spLocks noGrp="1"/>
          </p:cNvSpPr>
          <p:nvPr>
            <p:ph type="title"/>
          </p:nvPr>
        </p:nvSpPr>
        <p:spPr>
          <a:xfrm>
            <a:off x="695326" y="1052736"/>
            <a:ext cx="3384549" cy="1008112"/>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14260450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with Image Half Alt">
    <p:bg>
      <p:bgPr>
        <a:solidFill>
          <a:schemeClr val="accent1"/>
        </a:solidFill>
        <a:effectLst/>
      </p:bgPr>
    </p:bg>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6102278" y="-2778"/>
            <a:ext cx="6093632" cy="6860624"/>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454 w 4070093"/>
              <a:gd name="connsiteY0" fmla="*/ 562667 h 6155419"/>
              <a:gd name="connsiteX1" fmla="*/ 4062101 w 4070093"/>
              <a:gd name="connsiteY1" fmla="*/ 0 h 6155419"/>
              <a:gd name="connsiteX2" fmla="*/ 4070093 w 4070093"/>
              <a:gd name="connsiteY2" fmla="*/ 6153477 h 6155419"/>
              <a:gd name="connsiteX3" fmla="*/ 1718207 w 4070093"/>
              <a:gd name="connsiteY3" fmla="*/ 6155419 h 6155419"/>
              <a:gd name="connsiteX4" fmla="*/ 1791 w 4070093"/>
              <a:gd name="connsiteY4" fmla="*/ 3706984 h 6155419"/>
              <a:gd name="connsiteX5" fmla="*/ 454 w 4070093"/>
              <a:gd name="connsiteY5" fmla="*/ 562667 h 6155419"/>
              <a:gd name="connsiteX0" fmla="*/ 7264 w 4068422"/>
              <a:gd name="connsiteY0" fmla="*/ 15728 h 6155419"/>
              <a:gd name="connsiteX1" fmla="*/ 4060430 w 4068422"/>
              <a:gd name="connsiteY1" fmla="*/ 0 h 6155419"/>
              <a:gd name="connsiteX2" fmla="*/ 4068422 w 4068422"/>
              <a:gd name="connsiteY2" fmla="*/ 6153477 h 6155419"/>
              <a:gd name="connsiteX3" fmla="*/ 1716536 w 4068422"/>
              <a:gd name="connsiteY3" fmla="*/ 6155419 h 6155419"/>
              <a:gd name="connsiteX4" fmla="*/ 120 w 4068422"/>
              <a:gd name="connsiteY4" fmla="*/ 3706984 h 6155419"/>
              <a:gd name="connsiteX5" fmla="*/ 7264 w 4068422"/>
              <a:gd name="connsiteY5" fmla="*/ 15728 h 6155419"/>
              <a:gd name="connsiteX0" fmla="*/ 7264 w 4069425"/>
              <a:gd name="connsiteY0" fmla="*/ 15728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7264 w 4069425"/>
              <a:gd name="connsiteY5" fmla="*/ 15728 h 6155419"/>
              <a:gd name="connsiteX0" fmla="*/ 3023 w 4069425"/>
              <a:gd name="connsiteY0" fmla="*/ 4334 h 6155419"/>
              <a:gd name="connsiteX1" fmla="*/ 4068912 w 4069425"/>
              <a:gd name="connsiteY1" fmla="*/ 0 h 6155419"/>
              <a:gd name="connsiteX2" fmla="*/ 4068422 w 4069425"/>
              <a:gd name="connsiteY2" fmla="*/ 6153477 h 6155419"/>
              <a:gd name="connsiteX3" fmla="*/ 1716536 w 4069425"/>
              <a:gd name="connsiteY3" fmla="*/ 6155419 h 6155419"/>
              <a:gd name="connsiteX4" fmla="*/ 120 w 4069425"/>
              <a:gd name="connsiteY4" fmla="*/ 3706984 h 6155419"/>
              <a:gd name="connsiteX5" fmla="*/ 3023 w 4069425"/>
              <a:gd name="connsiteY5" fmla="*/ 4334 h 6155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69425" h="6155419">
                <a:moveTo>
                  <a:pt x="3023" y="4334"/>
                </a:moveTo>
                <a:lnTo>
                  <a:pt x="4068912" y="0"/>
                </a:lnTo>
                <a:cubicBezTo>
                  <a:pt x="4070869" y="1865237"/>
                  <a:pt x="4066465" y="4288240"/>
                  <a:pt x="4068422" y="6153477"/>
                </a:cubicBezTo>
                <a:lnTo>
                  <a:pt x="1716536" y="6155419"/>
                </a:lnTo>
                <a:cubicBezTo>
                  <a:pt x="687422" y="5845287"/>
                  <a:pt x="-10492" y="4560655"/>
                  <a:pt x="120" y="3706984"/>
                </a:cubicBezTo>
                <a:cubicBezTo>
                  <a:pt x="2112" y="2503721"/>
                  <a:pt x="1031" y="1207597"/>
                  <a:pt x="3023" y="4334"/>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3" name="Footer Placeholder 2">
            <a:extLst>
              <a:ext uri="{FF2B5EF4-FFF2-40B4-BE49-F238E27FC236}">
                <a16:creationId xmlns:a16="http://schemas.microsoft.com/office/drawing/2014/main" id="{BE05E8E5-FC3F-4B02-8560-314161E65934}"/>
              </a:ext>
            </a:extLst>
          </p:cNvPr>
          <p:cNvSpPr>
            <a:spLocks noGrp="1"/>
          </p:cNvSpPr>
          <p:nvPr>
            <p:ph type="ftr" sz="quarter" idx="10"/>
          </p:nvPr>
        </p:nvSpPr>
        <p:spPr/>
        <p:txBody>
          <a:bodyPr/>
          <a:lstStyle>
            <a:lvl1pPr>
              <a:defRPr b="0">
                <a:solidFill>
                  <a:schemeClr val="bg1"/>
                </a:solidFill>
              </a:defRPr>
            </a:lvl1p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5B783E44-C534-44A2-8F6E-F9372FE5C6E2}"/>
              </a:ext>
            </a:extLst>
          </p:cNvPr>
          <p:cNvSpPr>
            <a:spLocks noGrp="1"/>
          </p:cNvSpPr>
          <p:nvPr>
            <p:ph type="sldNum" sz="quarter" idx="11"/>
          </p:nvPr>
        </p:nvSpPr>
        <p:spPr/>
        <p:txBody>
          <a:bodyPr/>
          <a:lstStyle/>
          <a:p>
            <a:fld id="{E917DE0E-AFB1-41FD-BC35-27DB61CA125F}" type="slidenum">
              <a:rPr lang="en-AU" smtClean="0"/>
              <a:pPr/>
              <a:t>‹#›</a:t>
            </a:fld>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D06BD81E-48A0-488B-B875-7D993A64CC4D}"/>
              </a:ext>
            </a:extLst>
          </p:cNvPr>
          <p:cNvSpPr>
            <a:spLocks noGrp="1"/>
          </p:cNvSpPr>
          <p:nvPr>
            <p:ph type="body" sz="quarter" idx="13"/>
          </p:nvPr>
        </p:nvSpPr>
        <p:spPr>
          <a:xfrm>
            <a:off x="695325" y="1700213"/>
            <a:ext cx="5208587"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3" name="Title 1">
            <a:extLst>
              <a:ext uri="{FF2B5EF4-FFF2-40B4-BE49-F238E27FC236}">
                <a16:creationId xmlns:a16="http://schemas.microsoft.com/office/drawing/2014/main" id="{407296C6-F9EC-4B3A-9119-76D6C67094A9}"/>
              </a:ext>
            </a:extLst>
          </p:cNvPr>
          <p:cNvSpPr>
            <a:spLocks noGrp="1"/>
          </p:cNvSpPr>
          <p:nvPr>
            <p:ph type="title"/>
          </p:nvPr>
        </p:nvSpPr>
        <p:spPr>
          <a:xfrm>
            <a:off x="695326" y="1052736"/>
            <a:ext cx="5208586" cy="468000"/>
          </a:xfrm>
        </p:spPr>
        <p:txBody>
          <a:bodyPr anchor="t"/>
          <a:lstStyle>
            <a:lvl1pPr>
              <a:defRPr>
                <a:solidFill>
                  <a:schemeClr val="bg1"/>
                </a:solidFill>
              </a:defRPr>
            </a:lvl1pPr>
          </a:lstStyle>
          <a:p>
            <a:r>
              <a:rPr lang="en-US"/>
              <a:t>Click to edit Master title style</a:t>
            </a:r>
            <a:endParaRPr lang="en-AU" dirty="0"/>
          </a:p>
        </p:txBody>
      </p:sp>
    </p:spTree>
    <p:extLst>
      <p:ext uri="{BB962C8B-B14F-4D97-AF65-F5344CB8AC3E}">
        <p14:creationId xmlns:p14="http://schemas.microsoft.com/office/powerpoint/2010/main" val="23333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ext with Image One Third Alt">
    <p:bg>
      <p:bgPr>
        <a:solidFill>
          <a:schemeClr val="accent1"/>
        </a:solidFill>
        <a:effectLst/>
      </p:bgPr>
    </p:bg>
    <p:spTree>
      <p:nvGrpSpPr>
        <p:cNvPr id="1" name=""/>
        <p:cNvGrpSpPr/>
        <p:nvPr/>
      </p:nvGrpSpPr>
      <p:grpSpPr>
        <a:xfrm>
          <a:off x="0" y="0"/>
          <a:ext cx="0" cy="0"/>
          <a:chOff x="0" y="0"/>
          <a:chExt cx="0" cy="0"/>
        </a:xfrm>
      </p:grpSpPr>
      <p:sp>
        <p:nvSpPr>
          <p:cNvPr id="13" name="Text Placeholder 16">
            <a:extLst>
              <a:ext uri="{FF2B5EF4-FFF2-40B4-BE49-F238E27FC236}">
                <a16:creationId xmlns:a16="http://schemas.microsoft.com/office/drawing/2014/main" id="{B4FA68DC-FEFE-4790-B4A5-75AF5CDBE1D5}"/>
              </a:ext>
            </a:extLst>
          </p:cNvPr>
          <p:cNvSpPr>
            <a:spLocks noGrp="1"/>
          </p:cNvSpPr>
          <p:nvPr>
            <p:ph type="body" sz="quarter" idx="22" hasCustomPrompt="1"/>
          </p:nvPr>
        </p:nvSpPr>
        <p:spPr bwMode="invGray">
          <a:xfrm>
            <a:off x="0" y="0"/>
            <a:ext cx="10704513" cy="6869113"/>
          </a:xfrm>
          <a:solidFill>
            <a:schemeClr val="accent1"/>
          </a:solidFill>
        </p:spPr>
        <p:txBody>
          <a:bodyPr>
            <a:normAutofit/>
          </a:bodyPr>
          <a:lstStyle>
            <a:lvl1pPr>
              <a:defRPr sz="100">
                <a:solidFill>
                  <a:schemeClr val="accent1"/>
                </a:solidFill>
              </a:defRPr>
            </a:lvl1pPr>
          </a:lstStyle>
          <a:p>
            <a:pPr lvl="0"/>
            <a:r>
              <a:rPr lang="en-AU" dirty="0"/>
              <a:t> </a:t>
            </a:r>
          </a:p>
        </p:txBody>
      </p:sp>
      <p:sp>
        <p:nvSpPr>
          <p:cNvPr id="12" name="Picture Placeholder 9">
            <a:extLst>
              <a:ext uri="{FF2B5EF4-FFF2-40B4-BE49-F238E27FC236}">
                <a16:creationId xmlns:a16="http://schemas.microsoft.com/office/drawing/2014/main" id="{8FB0C548-DD10-4ED1-BA05-293A119D2AEB}"/>
              </a:ext>
            </a:extLst>
          </p:cNvPr>
          <p:cNvSpPr>
            <a:spLocks noGrp="1"/>
          </p:cNvSpPr>
          <p:nvPr>
            <p:ph type="pic" sz="quarter" idx="18" hasCustomPrompt="1"/>
          </p:nvPr>
        </p:nvSpPr>
        <p:spPr>
          <a:xfrm>
            <a:off x="8108851" y="-8784"/>
            <a:ext cx="4083149" cy="6868620"/>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0093"/>
              <a:gd name="connsiteY0" fmla="*/ 0 h 5592752"/>
              <a:gd name="connsiteX1" fmla="*/ 2714232 w 4070093"/>
              <a:gd name="connsiteY1" fmla="*/ 3644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2714242"/>
              <a:gd name="connsiteY0" fmla="*/ 0 h 5592752"/>
              <a:gd name="connsiteX1" fmla="*/ 2714232 w 2714242"/>
              <a:gd name="connsiteY1" fmla="*/ 3644 h 5592752"/>
              <a:gd name="connsiteX2" fmla="*/ 2455391 w 2714242"/>
              <a:gd name="connsiteY2" fmla="*/ 5590810 h 5592752"/>
              <a:gd name="connsiteX3" fmla="*/ 1718207 w 2714242"/>
              <a:gd name="connsiteY3" fmla="*/ 5592752 h 5592752"/>
              <a:gd name="connsiteX4" fmla="*/ 1791 w 2714242"/>
              <a:gd name="connsiteY4" fmla="*/ 3144317 h 5592752"/>
              <a:gd name="connsiteX5" fmla="*/ 454 w 2714242"/>
              <a:gd name="connsiteY5" fmla="*/ 0 h 5592752"/>
              <a:gd name="connsiteX0" fmla="*/ 454 w 2714778"/>
              <a:gd name="connsiteY0" fmla="*/ 0 h 5596508"/>
              <a:gd name="connsiteX1" fmla="*/ 2714232 w 2714778"/>
              <a:gd name="connsiteY1" fmla="*/ 3644 h 5596508"/>
              <a:gd name="connsiteX2" fmla="*/ 2714070 w 2714778"/>
              <a:gd name="connsiteY2" fmla="*/ 5596508 h 5596508"/>
              <a:gd name="connsiteX3" fmla="*/ 1718207 w 2714778"/>
              <a:gd name="connsiteY3" fmla="*/ 5592752 h 5596508"/>
              <a:gd name="connsiteX4" fmla="*/ 1791 w 2714778"/>
              <a:gd name="connsiteY4" fmla="*/ 3144317 h 5596508"/>
              <a:gd name="connsiteX5" fmla="*/ 454 w 2714778"/>
              <a:gd name="connsiteY5" fmla="*/ 0 h 5596508"/>
              <a:gd name="connsiteX0" fmla="*/ 454 w 2714070"/>
              <a:gd name="connsiteY0" fmla="*/ 0 h 5596508"/>
              <a:gd name="connsiteX1" fmla="*/ 2709992 w 2714070"/>
              <a:gd name="connsiteY1" fmla="*/ 3644 h 5596508"/>
              <a:gd name="connsiteX2" fmla="*/ 2714070 w 2714070"/>
              <a:gd name="connsiteY2" fmla="*/ 5596508 h 5596508"/>
              <a:gd name="connsiteX3" fmla="*/ 1718207 w 2714070"/>
              <a:gd name="connsiteY3" fmla="*/ 5592752 h 5596508"/>
              <a:gd name="connsiteX4" fmla="*/ 1791 w 2714070"/>
              <a:gd name="connsiteY4" fmla="*/ 3144317 h 5596508"/>
              <a:gd name="connsiteX5" fmla="*/ 454 w 2714070"/>
              <a:gd name="connsiteY5" fmla="*/ 0 h 5596508"/>
              <a:gd name="connsiteX0" fmla="*/ 454 w 2714779"/>
              <a:gd name="connsiteY0" fmla="*/ 2054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2054 h 5598562"/>
              <a:gd name="connsiteX0" fmla="*/ 454 w 2714779"/>
              <a:gd name="connsiteY0" fmla="*/ 7751 h 5598562"/>
              <a:gd name="connsiteX1" fmla="*/ 2714233 w 2714779"/>
              <a:gd name="connsiteY1" fmla="*/ 0 h 5598562"/>
              <a:gd name="connsiteX2" fmla="*/ 2714070 w 2714779"/>
              <a:gd name="connsiteY2" fmla="*/ 5598562 h 5598562"/>
              <a:gd name="connsiteX3" fmla="*/ 1718207 w 2714779"/>
              <a:gd name="connsiteY3" fmla="*/ 5594806 h 5598562"/>
              <a:gd name="connsiteX4" fmla="*/ 1791 w 2714779"/>
              <a:gd name="connsiteY4" fmla="*/ 3146371 h 5598562"/>
              <a:gd name="connsiteX5" fmla="*/ 454 w 2714779"/>
              <a:gd name="connsiteY5" fmla="*/ 7751 h 5598562"/>
              <a:gd name="connsiteX0" fmla="*/ 454 w 2714070"/>
              <a:gd name="connsiteY0" fmla="*/ 571782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571782 h 6162593"/>
              <a:gd name="connsiteX0" fmla="*/ 454 w 2714070"/>
              <a:gd name="connsiteY0" fmla="*/ 7751 h 6162593"/>
              <a:gd name="connsiteX1" fmla="*/ 2707872 w 2714070"/>
              <a:gd name="connsiteY1" fmla="*/ 0 h 6162593"/>
              <a:gd name="connsiteX2" fmla="*/ 2714070 w 2714070"/>
              <a:gd name="connsiteY2" fmla="*/ 6162593 h 6162593"/>
              <a:gd name="connsiteX3" fmla="*/ 1718207 w 2714070"/>
              <a:gd name="connsiteY3" fmla="*/ 6158837 h 6162593"/>
              <a:gd name="connsiteX4" fmla="*/ 1791 w 2714070"/>
              <a:gd name="connsiteY4" fmla="*/ 3710402 h 6162593"/>
              <a:gd name="connsiteX5" fmla="*/ 454 w 2714070"/>
              <a:gd name="connsiteY5" fmla="*/ 7751 h 6162593"/>
              <a:gd name="connsiteX0" fmla="*/ 454 w 2720839"/>
              <a:gd name="connsiteY0" fmla="*/ 7751 h 6162593"/>
              <a:gd name="connsiteX1" fmla="*/ 2720594 w 2720839"/>
              <a:gd name="connsiteY1" fmla="*/ 0 h 6162593"/>
              <a:gd name="connsiteX2" fmla="*/ 2714070 w 2720839"/>
              <a:gd name="connsiteY2" fmla="*/ 6162593 h 6162593"/>
              <a:gd name="connsiteX3" fmla="*/ 1718207 w 2720839"/>
              <a:gd name="connsiteY3" fmla="*/ 6158837 h 6162593"/>
              <a:gd name="connsiteX4" fmla="*/ 1791 w 2720839"/>
              <a:gd name="connsiteY4" fmla="*/ 3710402 h 6162593"/>
              <a:gd name="connsiteX5" fmla="*/ 454 w 2720839"/>
              <a:gd name="connsiteY5" fmla="*/ 7751 h 6162593"/>
              <a:gd name="connsiteX0" fmla="*/ 454 w 2726792"/>
              <a:gd name="connsiteY0" fmla="*/ 7751 h 6162593"/>
              <a:gd name="connsiteX1" fmla="*/ 2720594 w 2726792"/>
              <a:gd name="connsiteY1" fmla="*/ 0 h 6162593"/>
              <a:gd name="connsiteX2" fmla="*/ 2726792 w 2726792"/>
              <a:gd name="connsiteY2" fmla="*/ 6162593 h 6162593"/>
              <a:gd name="connsiteX3" fmla="*/ 1718207 w 2726792"/>
              <a:gd name="connsiteY3" fmla="*/ 6158837 h 6162593"/>
              <a:gd name="connsiteX4" fmla="*/ 1791 w 2726792"/>
              <a:gd name="connsiteY4" fmla="*/ 3710402 h 6162593"/>
              <a:gd name="connsiteX5" fmla="*/ 454 w 2726792"/>
              <a:gd name="connsiteY5" fmla="*/ 7751 h 616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26792" h="6162593">
                <a:moveTo>
                  <a:pt x="454" y="7751"/>
                </a:moveTo>
                <a:lnTo>
                  <a:pt x="2720594" y="0"/>
                </a:lnTo>
                <a:cubicBezTo>
                  <a:pt x="2722551" y="1865237"/>
                  <a:pt x="2724835" y="4297356"/>
                  <a:pt x="2726792" y="6162593"/>
                </a:cubicBezTo>
                <a:lnTo>
                  <a:pt x="1718207" y="6158837"/>
                </a:lnTo>
                <a:cubicBezTo>
                  <a:pt x="689093" y="5848705"/>
                  <a:pt x="-8821" y="4564073"/>
                  <a:pt x="1791" y="3710402"/>
                </a:cubicBezTo>
                <a:cubicBezTo>
                  <a:pt x="3783" y="2507139"/>
                  <a:pt x="-1538" y="1211014"/>
                  <a:pt x="454" y="7751"/>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Text Placeholder 5">
            <a:extLst>
              <a:ext uri="{FF2B5EF4-FFF2-40B4-BE49-F238E27FC236}">
                <a16:creationId xmlns:a16="http://schemas.microsoft.com/office/drawing/2014/main" id="{8E5BD460-2E08-418B-9ED2-FED7577890AA}"/>
              </a:ext>
            </a:extLst>
          </p:cNvPr>
          <p:cNvSpPr>
            <a:spLocks noGrp="1"/>
          </p:cNvSpPr>
          <p:nvPr>
            <p:ph type="body" sz="quarter" idx="17" hasCustomPrompt="1"/>
          </p:nvPr>
        </p:nvSpPr>
        <p:spPr bwMode="white">
          <a:xfrm>
            <a:off x="4400550" y="6524625"/>
            <a:ext cx="3384667" cy="241300"/>
          </a:xfrm>
        </p:spPr>
        <p:txBody>
          <a:bodyPr anchor="ctr">
            <a:normAutofit/>
          </a:bodyPr>
          <a:lstStyle>
            <a:lvl1pPr algn="ctr">
              <a:defRPr sz="1000" b="1">
                <a:solidFill>
                  <a:schemeClr val="bg1"/>
                </a:solidFill>
              </a:defRPr>
            </a:lvl1pPr>
          </a:lstStyle>
          <a:p>
            <a:pPr lvl="0"/>
            <a:r>
              <a:rPr lang="en-US" dirty="0"/>
              <a:t>#[Hashtag text]</a:t>
            </a:r>
          </a:p>
        </p:txBody>
      </p:sp>
      <p:sp>
        <p:nvSpPr>
          <p:cNvPr id="10" name="Text Placeholder 5">
            <a:extLst>
              <a:ext uri="{FF2B5EF4-FFF2-40B4-BE49-F238E27FC236}">
                <a16:creationId xmlns:a16="http://schemas.microsoft.com/office/drawing/2014/main" id="{468C9D50-7928-4CA0-BFA2-1AB0032BF14E}"/>
              </a:ext>
            </a:extLst>
          </p:cNvPr>
          <p:cNvSpPr>
            <a:spLocks noGrp="1"/>
          </p:cNvSpPr>
          <p:nvPr>
            <p:ph type="body" sz="quarter" idx="13"/>
          </p:nvPr>
        </p:nvSpPr>
        <p:spPr bwMode="white">
          <a:xfrm>
            <a:off x="695325" y="1700213"/>
            <a:ext cx="7089891" cy="4598075"/>
          </a:xfrm>
          <a:prstGeom prst="rect">
            <a:avLst/>
          </a:prstGeom>
        </p:spPr>
        <p:txBody>
          <a:bodyPr/>
          <a:lstStyle>
            <a:lvl1pPr>
              <a:buNone/>
              <a:defRPr lang="en-US" dirty="0">
                <a:solidFill>
                  <a:schemeClr val="bg1"/>
                </a:solidFill>
              </a:defRPr>
            </a:lvl1pPr>
            <a:lvl2pPr>
              <a:buClr>
                <a:schemeClr val="bg1"/>
              </a:buClr>
              <a:defRPr lang="en-US" dirty="0">
                <a:solidFill>
                  <a:schemeClr val="bg1"/>
                </a:solidFill>
              </a:defRPr>
            </a:lvl2pPr>
            <a:lvl3pPr>
              <a:buClr>
                <a:schemeClr val="bg1"/>
              </a:buClr>
              <a:defRPr lang="en-US" dirty="0">
                <a:solidFill>
                  <a:schemeClr val="bg1"/>
                </a:solidFill>
              </a:defRPr>
            </a:lvl3pPr>
            <a:lvl4pPr>
              <a:defRPr lang="en-US" dirty="0">
                <a:solidFill>
                  <a:schemeClr val="bg1"/>
                </a:solidFill>
              </a:defRPr>
            </a:lvl4pPr>
            <a:lvl5pPr>
              <a:defRPr lang="en-US" dirty="0">
                <a:solidFill>
                  <a:schemeClr val="bg1"/>
                </a:solidFill>
              </a:defRPr>
            </a:lvl5pPr>
            <a:lvl6pPr>
              <a:defRPr lang="en-AU" dirty="0">
                <a:solidFill>
                  <a:schemeClr val="bg1"/>
                </a:solidFill>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a:extLst>
              <a:ext uri="{FF2B5EF4-FFF2-40B4-BE49-F238E27FC236}">
                <a16:creationId xmlns:a16="http://schemas.microsoft.com/office/drawing/2014/main" id="{2AF87536-1667-4319-A130-CF6578DB2C85}"/>
              </a:ext>
            </a:extLst>
          </p:cNvPr>
          <p:cNvSpPr>
            <a:spLocks noGrp="1"/>
          </p:cNvSpPr>
          <p:nvPr>
            <p:ph type="title"/>
          </p:nvPr>
        </p:nvSpPr>
        <p:spPr bwMode="white">
          <a:xfrm>
            <a:off x="695326" y="1052736"/>
            <a:ext cx="7096124" cy="469056"/>
          </a:xfrm>
        </p:spPr>
        <p:txBody>
          <a:bodyPr/>
          <a:lstStyle>
            <a:lvl1pPr>
              <a:defRPr>
                <a:solidFill>
                  <a:schemeClr val="bg1"/>
                </a:solidFill>
              </a:defRPr>
            </a:lvl1pPr>
          </a:lstStyle>
          <a:p>
            <a:r>
              <a:rPr lang="en-US" dirty="0"/>
              <a:t>Click to edit Master title style</a:t>
            </a:r>
            <a:endParaRPr lang="en-AU" dirty="0"/>
          </a:p>
        </p:txBody>
      </p:sp>
      <p:sp>
        <p:nvSpPr>
          <p:cNvPr id="7" name="Footer Placeholder 6">
            <a:extLst>
              <a:ext uri="{FF2B5EF4-FFF2-40B4-BE49-F238E27FC236}">
                <a16:creationId xmlns:a16="http://schemas.microsoft.com/office/drawing/2014/main" id="{68508C9E-FE7C-44AA-84C7-0471A04346C4}"/>
              </a:ext>
            </a:extLst>
          </p:cNvPr>
          <p:cNvSpPr>
            <a:spLocks noGrp="1"/>
          </p:cNvSpPr>
          <p:nvPr>
            <p:ph type="ftr" sz="quarter" idx="20"/>
          </p:nvPr>
        </p:nvSpPr>
        <p:spPr bwMode="white"/>
        <p:txBody>
          <a:bodyPr/>
          <a:lstStyle>
            <a:lvl1pPr>
              <a:defRPr>
                <a:solidFill>
                  <a:schemeClr val="bg1"/>
                </a:solidFill>
              </a:defRPr>
            </a:lvl1pPr>
          </a:lstStyle>
          <a:p>
            <a:r>
              <a:rPr lang="en-AU" dirty="0"/>
              <a:t>[Presentation Title] | [Date]</a:t>
            </a:r>
          </a:p>
        </p:txBody>
      </p:sp>
      <p:sp>
        <p:nvSpPr>
          <p:cNvPr id="8" name="Slide Number Placeholder 7">
            <a:extLst>
              <a:ext uri="{FF2B5EF4-FFF2-40B4-BE49-F238E27FC236}">
                <a16:creationId xmlns:a16="http://schemas.microsoft.com/office/drawing/2014/main" id="{F52737AE-AB1C-425B-82B5-B5D4E1208032}"/>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777427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with 4 Images">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CB39BD51-2E8D-4FDD-8EEB-A7A9070EDD67}"/>
              </a:ext>
            </a:extLst>
          </p:cNvPr>
          <p:cNvSpPr>
            <a:spLocks noGrp="1"/>
          </p:cNvSpPr>
          <p:nvPr>
            <p:ph type="pic" sz="quarter" idx="12" hasCustomPrompt="1"/>
          </p:nvPr>
        </p:nvSpPr>
        <p:spPr>
          <a:xfrm>
            <a:off x="4407049"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6" name="Text Placeholder 5">
            <a:extLst>
              <a:ext uri="{FF2B5EF4-FFF2-40B4-BE49-F238E27FC236}">
                <a16:creationId xmlns:a16="http://schemas.microsoft.com/office/drawing/2014/main" id="{05B945E3-14E3-4804-9C19-FEC6CFB9A20D}"/>
              </a:ext>
            </a:extLst>
          </p:cNvPr>
          <p:cNvSpPr>
            <a:spLocks noGrp="1"/>
          </p:cNvSpPr>
          <p:nvPr>
            <p:ph type="body" sz="quarter" idx="13"/>
          </p:nvPr>
        </p:nvSpPr>
        <p:spPr>
          <a:xfrm>
            <a:off x="695326" y="2204864"/>
            <a:ext cx="3384000" cy="4093424"/>
          </a:xfrm>
          <a:prstGeom prst="rect">
            <a:avLst/>
          </a:prstGeom>
        </p:spPr>
        <p:txBody>
          <a:bodyPr/>
          <a:lstStyle>
            <a:lvl1pPr>
              <a:buNone/>
              <a:defRPr lang="en-US" dirty="0"/>
            </a:lvl1pPr>
            <a:lvl2pPr>
              <a:defRPr lang="en-US" dirty="0"/>
            </a:lvl2pPr>
            <a:lvl3pPr>
              <a:defRPr lang="en-US" dirty="0"/>
            </a:lvl3pPr>
            <a:lvl4pPr>
              <a:defRPr lang="en-US" dirty="0"/>
            </a:lvl4pPr>
            <a:lvl5pPr>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2" name="Text Placeholder 5">
            <a:extLst>
              <a:ext uri="{FF2B5EF4-FFF2-40B4-BE49-F238E27FC236}">
                <a16:creationId xmlns:a16="http://schemas.microsoft.com/office/drawing/2014/main" id="{DA8ABAA8-126B-459D-B960-B85E22F49DF4}"/>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Picture Placeholder 9">
            <a:extLst>
              <a:ext uri="{FF2B5EF4-FFF2-40B4-BE49-F238E27FC236}">
                <a16:creationId xmlns:a16="http://schemas.microsoft.com/office/drawing/2014/main" id="{86B950FF-5CC1-4A3A-ABA9-ADF58494DD0A}"/>
              </a:ext>
            </a:extLst>
          </p:cNvPr>
          <p:cNvSpPr>
            <a:spLocks noGrp="1"/>
          </p:cNvSpPr>
          <p:nvPr>
            <p:ph type="pic" sz="quarter" idx="16" hasCustomPrompt="1"/>
          </p:nvPr>
        </p:nvSpPr>
        <p:spPr>
          <a:xfrm>
            <a:off x="4407049"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1" name="Picture Placeholder 9">
            <a:extLst>
              <a:ext uri="{FF2B5EF4-FFF2-40B4-BE49-F238E27FC236}">
                <a16:creationId xmlns:a16="http://schemas.microsoft.com/office/drawing/2014/main" id="{BA2B0415-0383-4B33-9E29-9ADFC2A05427}"/>
              </a:ext>
            </a:extLst>
          </p:cNvPr>
          <p:cNvSpPr>
            <a:spLocks noGrp="1"/>
          </p:cNvSpPr>
          <p:nvPr>
            <p:ph type="pic" sz="quarter" idx="17" hasCustomPrompt="1"/>
          </p:nvPr>
        </p:nvSpPr>
        <p:spPr>
          <a:xfrm>
            <a:off x="8304000" y="630978"/>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3" name="Picture Placeholder 9">
            <a:extLst>
              <a:ext uri="{FF2B5EF4-FFF2-40B4-BE49-F238E27FC236}">
                <a16:creationId xmlns:a16="http://schemas.microsoft.com/office/drawing/2014/main" id="{4966C236-904D-498D-801E-8C4057C0A034}"/>
              </a:ext>
            </a:extLst>
          </p:cNvPr>
          <p:cNvSpPr>
            <a:spLocks noGrp="1"/>
          </p:cNvSpPr>
          <p:nvPr>
            <p:ph type="pic" sz="quarter" idx="18" hasCustomPrompt="1"/>
          </p:nvPr>
        </p:nvSpPr>
        <p:spPr>
          <a:xfrm>
            <a:off x="8304000" y="3485752"/>
            <a:ext cx="3888000" cy="2844000"/>
          </a:xfrm>
          <a:prstGeom prst="rect">
            <a:avLst/>
          </a:prstGeom>
          <a:solidFill>
            <a:schemeClr val="bg2"/>
          </a:solidFill>
        </p:spPr>
        <p:txBody>
          <a:bodyPr anchor="ctr"/>
          <a:lstStyle>
            <a:lvl1pPr algn="ctr">
              <a:defRPr sz="1200"/>
            </a:lvl1pPr>
          </a:lstStyle>
          <a:p>
            <a:r>
              <a:rPr lang="en-AU" dirty="0"/>
              <a:t> Click icon to insert picture</a:t>
            </a:r>
          </a:p>
          <a:p>
            <a:endParaRPr lang="en-AU" dirty="0"/>
          </a:p>
        </p:txBody>
      </p:sp>
      <p:sp>
        <p:nvSpPr>
          <p:cNvPr id="14" name="Rectangle 13">
            <a:extLst>
              <a:ext uri="{FF2B5EF4-FFF2-40B4-BE49-F238E27FC236}">
                <a16:creationId xmlns:a16="http://schemas.microsoft.com/office/drawing/2014/main" id="{377D8A62-4A58-4C23-B0E5-AEF193611E4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EDEB74D7-CB6B-47FE-A2A8-7AE5F1DED986}"/>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5" name="Title 1">
            <a:extLst>
              <a:ext uri="{FF2B5EF4-FFF2-40B4-BE49-F238E27FC236}">
                <a16:creationId xmlns:a16="http://schemas.microsoft.com/office/drawing/2014/main" id="{E061BA70-9BEA-4AF5-8B24-03EBB3F28710}"/>
              </a:ext>
            </a:extLst>
          </p:cNvPr>
          <p:cNvSpPr>
            <a:spLocks noGrp="1"/>
          </p:cNvSpPr>
          <p:nvPr>
            <p:ph type="title"/>
          </p:nvPr>
        </p:nvSpPr>
        <p:spPr>
          <a:xfrm>
            <a:off x="695326" y="1052736"/>
            <a:ext cx="3384549" cy="1008112"/>
          </a:xfrm>
        </p:spPr>
        <p:txBody>
          <a:bodyPr anchor="t"/>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AF4FF51F-8DC8-4E19-BB72-27E7B862578F}"/>
              </a:ext>
            </a:extLst>
          </p:cNvPr>
          <p:cNvSpPr>
            <a:spLocks noGrp="1"/>
          </p:cNvSpPr>
          <p:nvPr>
            <p:ph type="ftr" sz="quarter" idx="20"/>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21CA045B-79DD-4F1E-A5D5-56CC7F67455E}"/>
              </a:ext>
            </a:extLst>
          </p:cNvPr>
          <p:cNvSpPr>
            <a:spLocks noGrp="1"/>
          </p:cNvSpPr>
          <p:nvPr>
            <p:ph type="sldNum" sz="quarter" idx="2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373846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ree Column Text &amp; Images">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6953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1" name="Picture Placeholder 8">
            <a:extLst>
              <a:ext uri="{FF2B5EF4-FFF2-40B4-BE49-F238E27FC236}">
                <a16:creationId xmlns:a16="http://schemas.microsoft.com/office/drawing/2014/main" id="{C59B66CF-A807-44F1-A681-793122F8A033}"/>
              </a:ext>
            </a:extLst>
          </p:cNvPr>
          <p:cNvSpPr>
            <a:spLocks noGrp="1"/>
          </p:cNvSpPr>
          <p:nvPr>
            <p:ph type="pic" sz="quarter" idx="16" hasCustomPrompt="1"/>
          </p:nvPr>
        </p:nvSpPr>
        <p:spPr>
          <a:xfrm>
            <a:off x="4409626" y="3447000"/>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3" name="Picture Placeholder 8">
            <a:extLst>
              <a:ext uri="{FF2B5EF4-FFF2-40B4-BE49-F238E27FC236}">
                <a16:creationId xmlns:a16="http://schemas.microsoft.com/office/drawing/2014/main" id="{6B4B4A83-90AC-42EA-83C2-FA8462468851}"/>
              </a:ext>
            </a:extLst>
          </p:cNvPr>
          <p:cNvSpPr>
            <a:spLocks noGrp="1"/>
          </p:cNvSpPr>
          <p:nvPr>
            <p:ph type="pic" sz="quarter" idx="18" hasCustomPrompt="1"/>
          </p:nvPr>
        </p:nvSpPr>
        <p:spPr>
          <a:xfrm>
            <a:off x="8112676" y="3446253"/>
            <a:ext cx="3384000" cy="2861725"/>
          </a:xfrm>
          <a:prstGeom prst="rect">
            <a:avLst/>
          </a:prstGeom>
          <a:solidFill>
            <a:schemeClr val="bg2"/>
          </a:solidFill>
        </p:spPr>
        <p:txBody>
          <a:bodyPr anchor="ctr"/>
          <a:lstStyle>
            <a:lvl1pPr algn="ctr">
              <a:defRPr sz="1200"/>
            </a:lvl1pPr>
          </a:lstStyle>
          <a:p>
            <a:r>
              <a:rPr lang="en-AU" dirty="0"/>
              <a:t>Click icon to insert picture</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p:nvPr>
        </p:nvSpPr>
        <p:spPr>
          <a:xfrm>
            <a:off x="695325"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a:t>Edit Master text styles</a:t>
            </a:r>
          </a:p>
          <a:p>
            <a:pPr lvl="1"/>
            <a:r>
              <a:rPr lang="en-US"/>
              <a:t>Second level</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440962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17" name="Text Placeholder 14">
            <a:extLst>
              <a:ext uri="{FF2B5EF4-FFF2-40B4-BE49-F238E27FC236}">
                <a16:creationId xmlns:a16="http://schemas.microsoft.com/office/drawing/2014/main" id="{564335FC-BD53-4794-8DA5-8FFBAE1F28B6}"/>
              </a:ext>
            </a:extLst>
          </p:cNvPr>
          <p:cNvSpPr>
            <a:spLocks noGrp="1"/>
          </p:cNvSpPr>
          <p:nvPr>
            <p:ph type="body" sz="quarter" idx="21"/>
          </p:nvPr>
        </p:nvSpPr>
        <p:spPr>
          <a:xfrm>
            <a:off x="8112676" y="1700212"/>
            <a:ext cx="3384000" cy="1728787"/>
          </a:xfrm>
          <a:prstGeom prst="rect">
            <a:avLst/>
          </a:prstGeom>
        </p:spPr>
        <p:txBody>
          <a:bodyPr/>
          <a:lstStyle>
            <a:lvl1pPr>
              <a:lnSpc>
                <a:spcPct val="100000"/>
              </a:lnSpc>
              <a:defRPr lang="en-US" dirty="0"/>
            </a:lvl1pPr>
            <a:lvl2pPr marL="171450" indent="-171450">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Rectangle 13">
            <a:extLst>
              <a:ext uri="{FF2B5EF4-FFF2-40B4-BE49-F238E27FC236}">
                <a16:creationId xmlns:a16="http://schemas.microsoft.com/office/drawing/2014/main" id="{2DC1E423-DB93-432A-8BB7-4B2613DBF942}"/>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7E590DBB-90A7-43BF-BDD1-CF1C6212FAF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C882AF12-58DE-43D7-9E95-F90A1203C4FE}"/>
              </a:ext>
            </a:extLst>
          </p:cNvPr>
          <p:cNvSpPr>
            <a:spLocks noGrp="1"/>
          </p:cNvSpPr>
          <p:nvPr>
            <p:ph type="title"/>
          </p:nvPr>
        </p:nvSpPr>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B91E1143-CBAC-4E3D-95E2-1F1E3980ADDC}"/>
              </a:ext>
            </a:extLst>
          </p:cNvPr>
          <p:cNvSpPr>
            <a:spLocks noGrp="1"/>
          </p:cNvSpPr>
          <p:nvPr>
            <p:ph type="ftr" sz="quarter" idx="23"/>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24035F6F-B1C5-4CB7-9CF1-E5C49956EAC7}"/>
              </a:ext>
            </a:extLst>
          </p:cNvPr>
          <p:cNvSpPr>
            <a:spLocks noGrp="1"/>
          </p:cNvSpPr>
          <p:nvPr>
            <p:ph type="sldNum" sz="quarter" idx="2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6025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cons &amp; Tex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B44D1A49-1FEC-4FD2-B560-402C9B2E281A}"/>
              </a:ext>
            </a:extLst>
          </p:cNvPr>
          <p:cNvSpPr>
            <a:spLocks noGrp="1"/>
          </p:cNvSpPr>
          <p:nvPr>
            <p:ph type="pic" sz="quarter" idx="14" hasCustomPrompt="1"/>
          </p:nvPr>
        </p:nvSpPr>
        <p:spPr>
          <a:xfrm>
            <a:off x="1691720"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719668"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719668"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4" name="Picture Placeholder 8">
            <a:extLst>
              <a:ext uri="{FF2B5EF4-FFF2-40B4-BE49-F238E27FC236}">
                <a16:creationId xmlns:a16="http://schemas.microsoft.com/office/drawing/2014/main" id="{49164FB8-D4B8-4D90-B308-464FB278E97B}"/>
              </a:ext>
            </a:extLst>
          </p:cNvPr>
          <p:cNvSpPr>
            <a:spLocks noGrp="1"/>
          </p:cNvSpPr>
          <p:nvPr>
            <p:ph type="pic" sz="quarter" idx="23" hasCustomPrompt="1"/>
          </p:nvPr>
        </p:nvSpPr>
        <p:spPr>
          <a:xfrm>
            <a:off x="5376051" y="1700808"/>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18" name="Text Placeholder 14">
            <a:extLst>
              <a:ext uri="{FF2B5EF4-FFF2-40B4-BE49-F238E27FC236}">
                <a16:creationId xmlns:a16="http://schemas.microsoft.com/office/drawing/2014/main" id="{B01E9CDC-2523-40AE-AF29-5A44EBFD8919}"/>
              </a:ext>
            </a:extLst>
          </p:cNvPr>
          <p:cNvSpPr>
            <a:spLocks noGrp="1"/>
          </p:cNvSpPr>
          <p:nvPr>
            <p:ph type="body" sz="quarter" idx="24" hasCustomPrompt="1"/>
          </p:nvPr>
        </p:nvSpPr>
        <p:spPr>
          <a:xfrm>
            <a:off x="4403999" y="2996952"/>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9" name="Text Placeholder 14">
            <a:extLst>
              <a:ext uri="{FF2B5EF4-FFF2-40B4-BE49-F238E27FC236}">
                <a16:creationId xmlns:a16="http://schemas.microsoft.com/office/drawing/2014/main" id="{4ADAC2D7-6D0E-46B8-9F7A-B4DB99B8900F}"/>
              </a:ext>
            </a:extLst>
          </p:cNvPr>
          <p:cNvSpPr>
            <a:spLocks noGrp="1"/>
          </p:cNvSpPr>
          <p:nvPr>
            <p:ph type="body" sz="quarter" idx="25"/>
          </p:nvPr>
        </p:nvSpPr>
        <p:spPr>
          <a:xfrm>
            <a:off x="4403999" y="3271090"/>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1" name="Picture Placeholder 8">
            <a:extLst>
              <a:ext uri="{FF2B5EF4-FFF2-40B4-BE49-F238E27FC236}">
                <a16:creationId xmlns:a16="http://schemas.microsoft.com/office/drawing/2014/main" id="{EFE4D8B1-EBB1-4B03-B440-81D22A8A0339}"/>
              </a:ext>
            </a:extLst>
          </p:cNvPr>
          <p:cNvSpPr>
            <a:spLocks noGrp="1"/>
          </p:cNvSpPr>
          <p:nvPr>
            <p:ph type="pic" sz="quarter" idx="26" hasCustomPrompt="1"/>
          </p:nvPr>
        </p:nvSpPr>
        <p:spPr>
          <a:xfrm>
            <a:off x="9063158" y="1700907"/>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2" name="Text Placeholder 14">
            <a:extLst>
              <a:ext uri="{FF2B5EF4-FFF2-40B4-BE49-F238E27FC236}">
                <a16:creationId xmlns:a16="http://schemas.microsoft.com/office/drawing/2014/main" id="{9FADD90A-0B64-4F90-9B57-FE13E0FCA228}"/>
              </a:ext>
            </a:extLst>
          </p:cNvPr>
          <p:cNvSpPr>
            <a:spLocks noGrp="1"/>
          </p:cNvSpPr>
          <p:nvPr>
            <p:ph type="body" sz="quarter" idx="27" hasCustomPrompt="1"/>
          </p:nvPr>
        </p:nvSpPr>
        <p:spPr>
          <a:xfrm>
            <a:off x="8091106" y="2997051"/>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3" name="Text Placeholder 14">
            <a:extLst>
              <a:ext uri="{FF2B5EF4-FFF2-40B4-BE49-F238E27FC236}">
                <a16:creationId xmlns:a16="http://schemas.microsoft.com/office/drawing/2014/main" id="{ABE4C7F0-C749-4520-AA04-DB6CA99155AA}"/>
              </a:ext>
            </a:extLst>
          </p:cNvPr>
          <p:cNvSpPr>
            <a:spLocks noGrp="1"/>
          </p:cNvSpPr>
          <p:nvPr>
            <p:ph type="body" sz="quarter" idx="28"/>
          </p:nvPr>
        </p:nvSpPr>
        <p:spPr>
          <a:xfrm>
            <a:off x="8091106" y="3271189"/>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4" name="Picture Placeholder 8">
            <a:extLst>
              <a:ext uri="{FF2B5EF4-FFF2-40B4-BE49-F238E27FC236}">
                <a16:creationId xmlns:a16="http://schemas.microsoft.com/office/drawing/2014/main" id="{10240862-4D4B-4BB9-8F4B-AA856CD17F50}"/>
              </a:ext>
            </a:extLst>
          </p:cNvPr>
          <p:cNvSpPr>
            <a:spLocks noGrp="1"/>
          </p:cNvSpPr>
          <p:nvPr>
            <p:ph type="pic" sz="quarter" idx="29" hasCustomPrompt="1"/>
          </p:nvPr>
        </p:nvSpPr>
        <p:spPr>
          <a:xfrm>
            <a:off x="1691720"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5" name="Text Placeholder 14">
            <a:extLst>
              <a:ext uri="{FF2B5EF4-FFF2-40B4-BE49-F238E27FC236}">
                <a16:creationId xmlns:a16="http://schemas.microsoft.com/office/drawing/2014/main" id="{58449337-35B4-44F8-8D00-F0C15EFB9CE5}"/>
              </a:ext>
            </a:extLst>
          </p:cNvPr>
          <p:cNvSpPr>
            <a:spLocks noGrp="1"/>
          </p:cNvSpPr>
          <p:nvPr>
            <p:ph type="body" sz="quarter" idx="30" hasCustomPrompt="1"/>
          </p:nvPr>
        </p:nvSpPr>
        <p:spPr>
          <a:xfrm>
            <a:off x="719668"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6" name="Text Placeholder 14">
            <a:extLst>
              <a:ext uri="{FF2B5EF4-FFF2-40B4-BE49-F238E27FC236}">
                <a16:creationId xmlns:a16="http://schemas.microsoft.com/office/drawing/2014/main" id="{2477189D-83D5-4749-BD7C-CADC0D1471D9}"/>
              </a:ext>
            </a:extLst>
          </p:cNvPr>
          <p:cNvSpPr>
            <a:spLocks noGrp="1"/>
          </p:cNvSpPr>
          <p:nvPr>
            <p:ph type="body" sz="quarter" idx="31"/>
          </p:nvPr>
        </p:nvSpPr>
        <p:spPr>
          <a:xfrm>
            <a:off x="719668"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7" name="Picture Placeholder 8">
            <a:extLst>
              <a:ext uri="{FF2B5EF4-FFF2-40B4-BE49-F238E27FC236}">
                <a16:creationId xmlns:a16="http://schemas.microsoft.com/office/drawing/2014/main" id="{6618C35F-5F01-46A6-BF04-0CA9BDBAAB65}"/>
              </a:ext>
            </a:extLst>
          </p:cNvPr>
          <p:cNvSpPr>
            <a:spLocks noGrp="1"/>
          </p:cNvSpPr>
          <p:nvPr>
            <p:ph type="pic" sz="quarter" idx="32" hasCustomPrompt="1"/>
          </p:nvPr>
        </p:nvSpPr>
        <p:spPr>
          <a:xfrm>
            <a:off x="5376051" y="4077242"/>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28" name="Text Placeholder 14">
            <a:extLst>
              <a:ext uri="{FF2B5EF4-FFF2-40B4-BE49-F238E27FC236}">
                <a16:creationId xmlns:a16="http://schemas.microsoft.com/office/drawing/2014/main" id="{B63A3128-4CA8-48D5-B82E-7EDA918D7F39}"/>
              </a:ext>
            </a:extLst>
          </p:cNvPr>
          <p:cNvSpPr>
            <a:spLocks noGrp="1"/>
          </p:cNvSpPr>
          <p:nvPr>
            <p:ph type="body" sz="quarter" idx="33" hasCustomPrompt="1"/>
          </p:nvPr>
        </p:nvSpPr>
        <p:spPr>
          <a:xfrm>
            <a:off x="4403999" y="5373386"/>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29" name="Text Placeholder 14">
            <a:extLst>
              <a:ext uri="{FF2B5EF4-FFF2-40B4-BE49-F238E27FC236}">
                <a16:creationId xmlns:a16="http://schemas.microsoft.com/office/drawing/2014/main" id="{AB7F5300-022A-4183-A132-AA8EB6534A61}"/>
              </a:ext>
            </a:extLst>
          </p:cNvPr>
          <p:cNvSpPr>
            <a:spLocks noGrp="1"/>
          </p:cNvSpPr>
          <p:nvPr>
            <p:ph type="body" sz="quarter" idx="34"/>
          </p:nvPr>
        </p:nvSpPr>
        <p:spPr>
          <a:xfrm>
            <a:off x="4403999" y="5647524"/>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0" name="Picture Placeholder 8">
            <a:extLst>
              <a:ext uri="{FF2B5EF4-FFF2-40B4-BE49-F238E27FC236}">
                <a16:creationId xmlns:a16="http://schemas.microsoft.com/office/drawing/2014/main" id="{CE2DF1AF-9EAD-40B3-B73C-07649220BF03}"/>
              </a:ext>
            </a:extLst>
          </p:cNvPr>
          <p:cNvSpPr>
            <a:spLocks noGrp="1"/>
          </p:cNvSpPr>
          <p:nvPr>
            <p:ph type="pic" sz="quarter" idx="35" hasCustomPrompt="1"/>
          </p:nvPr>
        </p:nvSpPr>
        <p:spPr>
          <a:xfrm>
            <a:off x="9063158" y="4077341"/>
            <a:ext cx="1439897" cy="1199578"/>
          </a:xfrm>
          <a:prstGeom prst="rect">
            <a:avLst/>
          </a:prstGeom>
          <a:solidFill>
            <a:schemeClr val="bg2"/>
          </a:solidFill>
        </p:spPr>
        <p:txBody>
          <a:bodyPr anchor="ctr"/>
          <a:lstStyle>
            <a:lvl1pPr algn="ctr">
              <a:defRPr sz="1200"/>
            </a:lvl1pPr>
          </a:lstStyle>
          <a:p>
            <a:r>
              <a:rPr lang="en-AU" dirty="0"/>
              <a:t>Click icon to insert icon</a:t>
            </a:r>
          </a:p>
          <a:p>
            <a:endParaRPr lang="en-AU" dirty="0"/>
          </a:p>
        </p:txBody>
      </p:sp>
      <p:sp>
        <p:nvSpPr>
          <p:cNvPr id="31" name="Text Placeholder 14">
            <a:extLst>
              <a:ext uri="{FF2B5EF4-FFF2-40B4-BE49-F238E27FC236}">
                <a16:creationId xmlns:a16="http://schemas.microsoft.com/office/drawing/2014/main" id="{40CD5A08-CA4F-41B8-A1B0-488A6EC44817}"/>
              </a:ext>
            </a:extLst>
          </p:cNvPr>
          <p:cNvSpPr>
            <a:spLocks noGrp="1"/>
          </p:cNvSpPr>
          <p:nvPr>
            <p:ph type="body" sz="quarter" idx="36" hasCustomPrompt="1"/>
          </p:nvPr>
        </p:nvSpPr>
        <p:spPr>
          <a:xfrm>
            <a:off x="8091106" y="5373485"/>
            <a:ext cx="3384000"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2" name="Text Placeholder 14">
            <a:extLst>
              <a:ext uri="{FF2B5EF4-FFF2-40B4-BE49-F238E27FC236}">
                <a16:creationId xmlns:a16="http://schemas.microsoft.com/office/drawing/2014/main" id="{B722C2B9-2C83-4877-A90D-0CA01537B08C}"/>
              </a:ext>
            </a:extLst>
          </p:cNvPr>
          <p:cNvSpPr>
            <a:spLocks noGrp="1"/>
          </p:cNvSpPr>
          <p:nvPr>
            <p:ph type="body" sz="quarter" idx="37"/>
          </p:nvPr>
        </p:nvSpPr>
        <p:spPr>
          <a:xfrm>
            <a:off x="8091106" y="5647623"/>
            <a:ext cx="3384000" cy="648000"/>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3" name="Rectangle 32">
            <a:extLst>
              <a:ext uri="{FF2B5EF4-FFF2-40B4-BE49-F238E27FC236}">
                <a16:creationId xmlns:a16="http://schemas.microsoft.com/office/drawing/2014/main" id="{6FF019EB-FA99-486B-BA02-92BE7601299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35" name="Picture 34">
            <a:extLst>
              <a:ext uri="{FF2B5EF4-FFF2-40B4-BE49-F238E27FC236}">
                <a16:creationId xmlns:a16="http://schemas.microsoft.com/office/drawing/2014/main" id="{F1882F53-3639-4FFE-AFD1-5428267B6B9D}"/>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3D2A4C4A-3642-4CE3-8FB6-AFE5A9CA81FA}"/>
              </a:ext>
            </a:extLst>
          </p:cNvPr>
          <p:cNvSpPr>
            <a:spLocks noGrp="1"/>
          </p:cNvSpPr>
          <p:nvPr>
            <p:ph type="title"/>
          </p:nvPr>
        </p:nvSpPr>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5E82035B-DC9A-432B-8519-2243ECF2A4F3}"/>
              </a:ext>
            </a:extLst>
          </p:cNvPr>
          <p:cNvSpPr>
            <a:spLocks noGrp="1"/>
          </p:cNvSpPr>
          <p:nvPr>
            <p:ph type="ftr" sz="quarter" idx="39"/>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A8EC4C1B-640F-47AB-A0DF-816F2F8FB16E}"/>
              </a:ext>
            </a:extLst>
          </p:cNvPr>
          <p:cNvSpPr>
            <a:spLocks noGrp="1"/>
          </p:cNvSpPr>
          <p:nvPr>
            <p:ph type="sldNum" sz="quarter" idx="4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695552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Order">
    <p:spTree>
      <p:nvGrpSpPr>
        <p:cNvPr id="1" name=""/>
        <p:cNvGrpSpPr/>
        <p:nvPr/>
      </p:nvGrpSpPr>
      <p:grpSpPr>
        <a:xfrm>
          <a:off x="0" y="0"/>
          <a:ext cx="0" cy="0"/>
          <a:chOff x="0" y="0"/>
          <a:chExt cx="0" cy="0"/>
        </a:xfrm>
      </p:grpSpPr>
      <p:sp>
        <p:nvSpPr>
          <p:cNvPr id="34" name="Text Placeholder 14">
            <a:extLst>
              <a:ext uri="{FF2B5EF4-FFF2-40B4-BE49-F238E27FC236}">
                <a16:creationId xmlns:a16="http://schemas.microsoft.com/office/drawing/2014/main" id="{C9748A61-6439-491A-9457-33A20862D25C}"/>
              </a:ext>
            </a:extLst>
          </p:cNvPr>
          <p:cNvSpPr>
            <a:spLocks noGrp="1"/>
          </p:cNvSpPr>
          <p:nvPr>
            <p:ph type="body" sz="quarter" idx="29" hasCustomPrompt="1"/>
          </p:nvPr>
        </p:nvSpPr>
        <p:spPr>
          <a:xfrm>
            <a:off x="1079170" y="1917008"/>
            <a:ext cx="1584308" cy="1584000"/>
          </a:xfrm>
          <a:prstGeom prst="rect">
            <a:avLst/>
          </a:prstGeom>
          <a:solidFill>
            <a:schemeClr val="accent1"/>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15" name="Text Placeholder 14">
            <a:extLst>
              <a:ext uri="{FF2B5EF4-FFF2-40B4-BE49-F238E27FC236}">
                <a16:creationId xmlns:a16="http://schemas.microsoft.com/office/drawing/2014/main" id="{91089730-A73F-422F-BD54-BF23888B1D53}"/>
              </a:ext>
            </a:extLst>
          </p:cNvPr>
          <p:cNvSpPr>
            <a:spLocks noGrp="1"/>
          </p:cNvSpPr>
          <p:nvPr>
            <p:ph type="body" sz="quarter" idx="19" hasCustomPrompt="1"/>
          </p:nvPr>
        </p:nvSpPr>
        <p:spPr>
          <a:xfrm>
            <a:off x="69532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16" name="Text Placeholder 14">
            <a:extLst>
              <a:ext uri="{FF2B5EF4-FFF2-40B4-BE49-F238E27FC236}">
                <a16:creationId xmlns:a16="http://schemas.microsoft.com/office/drawing/2014/main" id="{9BA9F9C4-C84A-43FB-A465-E020A9EB63D8}"/>
              </a:ext>
            </a:extLst>
          </p:cNvPr>
          <p:cNvSpPr>
            <a:spLocks noGrp="1"/>
          </p:cNvSpPr>
          <p:nvPr>
            <p:ph type="body" sz="quarter" idx="20"/>
          </p:nvPr>
        </p:nvSpPr>
        <p:spPr>
          <a:xfrm>
            <a:off x="69532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20" name="Text Placeholder 5">
            <a:extLst>
              <a:ext uri="{FF2B5EF4-FFF2-40B4-BE49-F238E27FC236}">
                <a16:creationId xmlns:a16="http://schemas.microsoft.com/office/drawing/2014/main" id="{0BBC08AD-280F-4174-A0CE-490AAFB979A2}"/>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36" name="Text Placeholder 14">
            <a:extLst>
              <a:ext uri="{FF2B5EF4-FFF2-40B4-BE49-F238E27FC236}">
                <a16:creationId xmlns:a16="http://schemas.microsoft.com/office/drawing/2014/main" id="{C17937B0-FDCD-421A-9652-36A59CE227A1}"/>
              </a:ext>
            </a:extLst>
          </p:cNvPr>
          <p:cNvSpPr>
            <a:spLocks noGrp="1"/>
          </p:cNvSpPr>
          <p:nvPr>
            <p:ph type="body" sz="quarter" idx="30" hasCustomPrompt="1"/>
          </p:nvPr>
        </p:nvSpPr>
        <p:spPr>
          <a:xfrm>
            <a:off x="3932120" y="1917008"/>
            <a:ext cx="1584308" cy="1584000"/>
          </a:xfrm>
          <a:prstGeom prst="rect">
            <a:avLst/>
          </a:prstGeom>
          <a:solidFill>
            <a:srgbClr val="962A8B"/>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37" name="Text Placeholder 14">
            <a:extLst>
              <a:ext uri="{FF2B5EF4-FFF2-40B4-BE49-F238E27FC236}">
                <a16:creationId xmlns:a16="http://schemas.microsoft.com/office/drawing/2014/main" id="{7AB4A338-5CDA-4742-A7F5-F49D6BE9AD4F}"/>
              </a:ext>
            </a:extLst>
          </p:cNvPr>
          <p:cNvSpPr>
            <a:spLocks noGrp="1"/>
          </p:cNvSpPr>
          <p:nvPr>
            <p:ph type="body" sz="quarter" idx="31" hasCustomPrompt="1"/>
          </p:nvPr>
        </p:nvSpPr>
        <p:spPr>
          <a:xfrm>
            <a:off x="354827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38" name="Text Placeholder 14">
            <a:extLst>
              <a:ext uri="{FF2B5EF4-FFF2-40B4-BE49-F238E27FC236}">
                <a16:creationId xmlns:a16="http://schemas.microsoft.com/office/drawing/2014/main" id="{9452123C-C6A2-4D45-AF62-5B6E775B6C90}"/>
              </a:ext>
            </a:extLst>
          </p:cNvPr>
          <p:cNvSpPr>
            <a:spLocks noGrp="1"/>
          </p:cNvSpPr>
          <p:nvPr>
            <p:ph type="body" sz="quarter" idx="32"/>
          </p:nvPr>
        </p:nvSpPr>
        <p:spPr>
          <a:xfrm>
            <a:off x="354827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39" name="Text Placeholder 14">
            <a:extLst>
              <a:ext uri="{FF2B5EF4-FFF2-40B4-BE49-F238E27FC236}">
                <a16:creationId xmlns:a16="http://schemas.microsoft.com/office/drawing/2014/main" id="{3DCBEBCB-7877-4BC1-BA6D-4E809F947A5F}"/>
              </a:ext>
            </a:extLst>
          </p:cNvPr>
          <p:cNvSpPr>
            <a:spLocks noGrp="1"/>
          </p:cNvSpPr>
          <p:nvPr>
            <p:ph type="body" sz="quarter" idx="33" hasCustomPrompt="1"/>
          </p:nvPr>
        </p:nvSpPr>
        <p:spPr>
          <a:xfrm>
            <a:off x="6686160" y="1917008"/>
            <a:ext cx="1584308" cy="1584000"/>
          </a:xfrm>
          <a:prstGeom prst="rect">
            <a:avLst/>
          </a:prstGeom>
          <a:solidFill>
            <a:srgbClr val="999490"/>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0" name="Text Placeholder 14">
            <a:extLst>
              <a:ext uri="{FF2B5EF4-FFF2-40B4-BE49-F238E27FC236}">
                <a16:creationId xmlns:a16="http://schemas.microsoft.com/office/drawing/2014/main" id="{2FE7559D-9529-40D4-8025-F2B8ED38A995}"/>
              </a:ext>
            </a:extLst>
          </p:cNvPr>
          <p:cNvSpPr>
            <a:spLocks noGrp="1"/>
          </p:cNvSpPr>
          <p:nvPr>
            <p:ph type="body" sz="quarter" idx="34" hasCustomPrompt="1"/>
          </p:nvPr>
        </p:nvSpPr>
        <p:spPr>
          <a:xfrm>
            <a:off x="6302316"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1" name="Text Placeholder 14">
            <a:extLst>
              <a:ext uri="{FF2B5EF4-FFF2-40B4-BE49-F238E27FC236}">
                <a16:creationId xmlns:a16="http://schemas.microsoft.com/office/drawing/2014/main" id="{2382D6B5-B43B-46F1-B879-42FA4CCBD202}"/>
              </a:ext>
            </a:extLst>
          </p:cNvPr>
          <p:cNvSpPr>
            <a:spLocks noGrp="1"/>
          </p:cNvSpPr>
          <p:nvPr>
            <p:ph type="body" sz="quarter" idx="35"/>
          </p:nvPr>
        </p:nvSpPr>
        <p:spPr>
          <a:xfrm>
            <a:off x="6302316"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2" name="Text Placeholder 14">
            <a:extLst>
              <a:ext uri="{FF2B5EF4-FFF2-40B4-BE49-F238E27FC236}">
                <a16:creationId xmlns:a16="http://schemas.microsoft.com/office/drawing/2014/main" id="{791F1A27-3497-4ECD-AAAC-804B3DF8F9FB}"/>
              </a:ext>
            </a:extLst>
          </p:cNvPr>
          <p:cNvSpPr>
            <a:spLocks noGrp="1"/>
          </p:cNvSpPr>
          <p:nvPr>
            <p:ph type="body" sz="quarter" idx="36" hasCustomPrompt="1"/>
          </p:nvPr>
        </p:nvSpPr>
        <p:spPr>
          <a:xfrm>
            <a:off x="9514768" y="1917008"/>
            <a:ext cx="1584308" cy="1584000"/>
          </a:xfrm>
          <a:prstGeom prst="rect">
            <a:avLst/>
          </a:prstGeom>
          <a:solidFill>
            <a:srgbClr val="D7D1CC"/>
          </a:solidFill>
        </p:spPr>
        <p:txBody>
          <a:bodyPr lIns="72000" tIns="72000" rIns="72000" bIns="72000" anchor="ctr">
            <a:normAutofit/>
          </a:bodyPr>
          <a:lstStyle>
            <a:lvl1pPr algn="ctr">
              <a:lnSpc>
                <a:spcPct val="100000"/>
              </a:lnSpc>
              <a:defRPr lang="en-US" sz="2800" b="1" dirty="0">
                <a:solidFill>
                  <a:schemeClr val="bg1"/>
                </a:solidFill>
              </a:defRPr>
            </a:lvl1pPr>
            <a:lvl2pPr marL="171450" indent="-171450" algn="ctr">
              <a:lnSpc>
                <a:spcPct val="100000"/>
              </a:lnSpc>
              <a:spcAft>
                <a:spcPts val="300"/>
              </a:spcAft>
              <a:buClr>
                <a:schemeClr val="accent1"/>
              </a:buClr>
              <a:buFont typeface="Arial" panose="020B0604020202020204" pitchFamily="34" charset="0"/>
              <a:buChar char="•"/>
              <a:defRPr lang="en-US" dirty="0"/>
            </a:lvl2pPr>
            <a:lvl3pPr marL="360000" indent="-179388">
              <a:buClrTx/>
              <a:buFont typeface="Arial" panose="020B0604020202020204" pitchFamily="34" charset="0"/>
              <a:buChar char="­"/>
              <a:defRPr/>
            </a:lvl3pPr>
          </a:lstStyle>
          <a:p>
            <a:pPr lvl="0"/>
            <a:r>
              <a:rPr lang="en-US" dirty="0"/>
              <a:t>[00]</a:t>
            </a:r>
          </a:p>
        </p:txBody>
      </p:sp>
      <p:sp>
        <p:nvSpPr>
          <p:cNvPr id="43" name="Text Placeholder 14">
            <a:extLst>
              <a:ext uri="{FF2B5EF4-FFF2-40B4-BE49-F238E27FC236}">
                <a16:creationId xmlns:a16="http://schemas.microsoft.com/office/drawing/2014/main" id="{E0498A31-1633-4E6B-8EAE-AF4FDE6233F0}"/>
              </a:ext>
            </a:extLst>
          </p:cNvPr>
          <p:cNvSpPr>
            <a:spLocks noGrp="1"/>
          </p:cNvSpPr>
          <p:nvPr>
            <p:ph type="body" sz="quarter" idx="37" hasCustomPrompt="1"/>
          </p:nvPr>
        </p:nvSpPr>
        <p:spPr>
          <a:xfrm>
            <a:off x="9130924" y="3861048"/>
            <a:ext cx="2351996" cy="240219"/>
          </a:xfrm>
          <a:prstGeom prst="rect">
            <a:avLst/>
          </a:prstGeom>
        </p:spPr>
        <p:txBody>
          <a:bodyPr/>
          <a:lstStyle>
            <a:lvl1pPr algn="ctr">
              <a:lnSpc>
                <a:spcPct val="100000"/>
              </a:lnSpc>
              <a:defRPr lang="en-US" sz="1600" b="1" dirty="0">
                <a:solidFill>
                  <a:schemeClr val="accent1"/>
                </a:solidFill>
              </a:defRPr>
            </a:lvl1pPr>
            <a:lvl2pPr marL="171450" indent="-171450">
              <a:lnSpc>
                <a:spcPct val="100000"/>
              </a:lnSpc>
              <a:spcAft>
                <a:spcPts val="300"/>
              </a:spcAft>
              <a:buClr>
                <a:schemeClr val="accent1"/>
              </a:buClr>
              <a:buFont typeface="Arial" panose="020B0604020202020204" pitchFamily="34" charset="0"/>
              <a:buChar char="•"/>
              <a:defRPr lang="en-US" dirty="0"/>
            </a:lvl2pPr>
            <a:lvl3pPr marL="180612" indent="0">
              <a:buClrTx/>
              <a:buFont typeface="Arial" panose="020B0604020202020204" pitchFamily="34" charset="0"/>
              <a:buNone/>
              <a:defRPr/>
            </a:lvl3pPr>
          </a:lstStyle>
          <a:p>
            <a:pPr lvl="0"/>
            <a:r>
              <a:rPr lang="en-US" dirty="0"/>
              <a:t>[Bullet Heading]</a:t>
            </a:r>
          </a:p>
        </p:txBody>
      </p:sp>
      <p:sp>
        <p:nvSpPr>
          <p:cNvPr id="44" name="Text Placeholder 14">
            <a:extLst>
              <a:ext uri="{FF2B5EF4-FFF2-40B4-BE49-F238E27FC236}">
                <a16:creationId xmlns:a16="http://schemas.microsoft.com/office/drawing/2014/main" id="{9A54FCE6-6684-449A-86E0-142437219426}"/>
              </a:ext>
            </a:extLst>
          </p:cNvPr>
          <p:cNvSpPr>
            <a:spLocks noGrp="1"/>
          </p:cNvSpPr>
          <p:nvPr>
            <p:ph type="body" sz="quarter" idx="38"/>
          </p:nvPr>
        </p:nvSpPr>
        <p:spPr>
          <a:xfrm>
            <a:off x="9130924" y="4135186"/>
            <a:ext cx="2351996" cy="1516648"/>
          </a:xfrm>
          <a:prstGeom prst="rect">
            <a:avLst/>
          </a:prstGeom>
        </p:spPr>
        <p:txBody>
          <a:bodyPr>
            <a:normAutofit/>
          </a:bodyPr>
          <a:lstStyle>
            <a:lvl1pPr algn="ctr">
              <a:lnSpc>
                <a:spcPct val="100000"/>
              </a:lnSpc>
              <a:defRPr lang="en-US" sz="1600" dirty="0"/>
            </a:lvl1pPr>
            <a:lvl2pPr marL="171450" indent="-171450" algn="ctr">
              <a:lnSpc>
                <a:spcPct val="100000"/>
              </a:lnSpc>
              <a:spcAft>
                <a:spcPts val="300"/>
              </a:spcAft>
              <a:buClr>
                <a:schemeClr val="accent1"/>
              </a:buClr>
              <a:buFont typeface="Arial" panose="020B0604020202020204" pitchFamily="34" charset="0"/>
              <a:buChar char="•"/>
              <a:defRPr lang="en-US" sz="1600" dirty="0"/>
            </a:lvl2pPr>
            <a:lvl3pPr marL="360000" indent="-179388">
              <a:buClrTx/>
              <a:buFont typeface="Arial" panose="020B0604020202020204" pitchFamily="34" charset="0"/>
              <a:buChar char="­"/>
              <a:defRPr/>
            </a:lvl3pPr>
          </a:lstStyle>
          <a:p>
            <a:pPr lvl="0"/>
            <a:r>
              <a:rPr lang="en-US"/>
              <a:t>Edit Master text styles</a:t>
            </a:r>
          </a:p>
          <a:p>
            <a:pPr lvl="1"/>
            <a:r>
              <a:rPr lang="en-US"/>
              <a:t>Second level</a:t>
            </a:r>
          </a:p>
        </p:txBody>
      </p:sp>
      <p:sp>
        <p:nvSpPr>
          <p:cNvPr id="45" name="Rectangle 44">
            <a:extLst>
              <a:ext uri="{FF2B5EF4-FFF2-40B4-BE49-F238E27FC236}">
                <a16:creationId xmlns:a16="http://schemas.microsoft.com/office/drawing/2014/main" id="{895140AB-DCE2-4DB2-81B5-60470D8E34C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21" name="Picture 20">
            <a:extLst>
              <a:ext uri="{FF2B5EF4-FFF2-40B4-BE49-F238E27FC236}">
                <a16:creationId xmlns:a16="http://schemas.microsoft.com/office/drawing/2014/main" id="{83BF142C-8B85-4BCA-8B54-67CC7F92FF4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6" name="Title 5">
            <a:extLst>
              <a:ext uri="{FF2B5EF4-FFF2-40B4-BE49-F238E27FC236}">
                <a16:creationId xmlns:a16="http://schemas.microsoft.com/office/drawing/2014/main" id="{FC67645D-435A-4DA4-9CBA-77E7F4B501FE}"/>
              </a:ext>
            </a:extLst>
          </p:cNvPr>
          <p:cNvSpPr>
            <a:spLocks noGrp="1"/>
          </p:cNvSpPr>
          <p:nvPr>
            <p:ph type="title"/>
          </p:nvPr>
        </p:nvSpPr>
        <p:spPr/>
        <p:txBody>
          <a:bodyPr/>
          <a:lstStyle/>
          <a:p>
            <a:r>
              <a:rPr lang="en-US"/>
              <a:t>Click to edit Master title style</a:t>
            </a:r>
            <a:endParaRPr lang="en-AU" dirty="0"/>
          </a:p>
        </p:txBody>
      </p:sp>
      <p:sp>
        <p:nvSpPr>
          <p:cNvPr id="7" name="Footer Placeholder 6">
            <a:extLst>
              <a:ext uri="{FF2B5EF4-FFF2-40B4-BE49-F238E27FC236}">
                <a16:creationId xmlns:a16="http://schemas.microsoft.com/office/drawing/2014/main" id="{D9CEE3C6-C898-476B-873B-DAEEB357A992}"/>
              </a:ext>
            </a:extLst>
          </p:cNvPr>
          <p:cNvSpPr>
            <a:spLocks noGrp="1"/>
          </p:cNvSpPr>
          <p:nvPr>
            <p:ph type="ftr" sz="quarter" idx="40"/>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4CEACAED-B859-46A5-951B-270C91500FC6}"/>
              </a:ext>
            </a:extLst>
          </p:cNvPr>
          <p:cNvSpPr>
            <a:spLocks noGrp="1"/>
          </p:cNvSpPr>
          <p:nvPr>
            <p:ph type="sldNum" sz="quarter" idx="41"/>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3689187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ext with Dark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5"/>
          </a:xfrm>
          <a:prstGeom prst="rect">
            <a:avLst/>
          </a:prstGeom>
          <a:solidFill>
            <a:schemeClr val="accent1"/>
          </a:solidFill>
        </p:spPr>
        <p:txBody>
          <a:bodyPr anchor="ctr">
            <a:normAutofit/>
          </a:bodyPr>
          <a:lstStyle>
            <a:lvl1pPr algn="ctr">
              <a:defRPr sz="1800">
                <a:solidFill>
                  <a:schemeClr val="bg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17F97712-4CC3-452D-A157-BEE84E80571D}"/>
              </a:ext>
            </a:extLst>
          </p:cNvPr>
          <p:cNvSpPr>
            <a:spLocks noGrp="1"/>
          </p:cNvSpPr>
          <p:nvPr>
            <p:ph type="body" sz="quarter" idx="15"/>
          </p:nvPr>
        </p:nvSpPr>
        <p:spPr>
          <a:xfrm>
            <a:off x="695326" y="1700213"/>
            <a:ext cx="5197808"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spcAft>
                <a:spcPts val="600"/>
              </a:spcAft>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1" name="Text Placeholder 5">
            <a:extLst>
              <a:ext uri="{FF2B5EF4-FFF2-40B4-BE49-F238E27FC236}">
                <a16:creationId xmlns:a16="http://schemas.microsoft.com/office/drawing/2014/main" id="{F5F6752E-685A-46CF-8D29-A5D4E0013D21}"/>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6DD1DFD8-8A09-48BC-87A4-4F57F6D6FE1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976C9786-9794-4BE5-BBFE-4B339825F287}"/>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2" name="Title 1">
            <a:extLst>
              <a:ext uri="{FF2B5EF4-FFF2-40B4-BE49-F238E27FC236}">
                <a16:creationId xmlns:a16="http://schemas.microsoft.com/office/drawing/2014/main" id="{A9EE0658-31AB-4AA9-B241-6C41D88C9769}"/>
              </a:ext>
            </a:extLst>
          </p:cNvPr>
          <p:cNvSpPr>
            <a:spLocks noGrp="1"/>
          </p:cNvSpPr>
          <p:nvPr>
            <p:ph type="title" hasCustomPrompt="1"/>
          </p:nvPr>
        </p:nvSpPr>
        <p:spPr/>
        <p:txBody>
          <a:bodyPr/>
          <a:lstStyle/>
          <a:p>
            <a:r>
              <a:rPr lang="en-US" dirty="0"/>
              <a:t>to edit Master title style</a:t>
            </a:r>
            <a:endParaRPr lang="en-AU" dirty="0"/>
          </a:p>
        </p:txBody>
      </p:sp>
      <p:sp>
        <p:nvSpPr>
          <p:cNvPr id="8" name="Footer Placeholder 7">
            <a:extLst>
              <a:ext uri="{FF2B5EF4-FFF2-40B4-BE49-F238E27FC236}">
                <a16:creationId xmlns:a16="http://schemas.microsoft.com/office/drawing/2014/main" id="{BDEE6526-1DB9-4ECD-86C1-1BB926D7D9FA}"/>
              </a:ext>
            </a:extLst>
          </p:cNvPr>
          <p:cNvSpPr>
            <a:spLocks noGrp="1"/>
          </p:cNvSpPr>
          <p:nvPr>
            <p:ph type="ftr" sz="quarter" idx="19"/>
          </p:nvPr>
        </p:nvSpPr>
        <p:spPr/>
        <p:txBody>
          <a:bodyPr/>
          <a:lstStyle/>
          <a:p>
            <a:r>
              <a:rPr lang="en-AU"/>
              <a:t>[Presentation Title] | [Date]</a:t>
            </a:r>
            <a:endParaRPr lang="en-AU" dirty="0"/>
          </a:p>
        </p:txBody>
      </p:sp>
      <p:sp>
        <p:nvSpPr>
          <p:cNvPr id="12" name="Slide Number Placeholder 11">
            <a:extLst>
              <a:ext uri="{FF2B5EF4-FFF2-40B4-BE49-F238E27FC236}">
                <a16:creationId xmlns:a16="http://schemas.microsoft.com/office/drawing/2014/main" id="{B640CA88-D0CE-4C3C-BA4A-CB5E62584F1F}"/>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02461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ext with Purple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2"/>
            <a:ext cx="5400673" cy="4608513"/>
          </a:xfrm>
          <a:prstGeom prst="rect">
            <a:avLst/>
          </a:prstGeom>
          <a:solidFill>
            <a:srgbClr val="962A8B"/>
          </a:solidFill>
        </p:spPr>
        <p:txBody>
          <a:bodyPr anchor="ctr">
            <a:normAutofit/>
          </a:bodyPr>
          <a:lstStyle>
            <a:lvl1pPr algn="ctr">
              <a:defRPr sz="1800">
                <a:solidFill>
                  <a:schemeClr val="bg1"/>
                </a:solidFill>
              </a:defRPr>
            </a:lvl1pPr>
          </a:lstStyle>
          <a:p>
            <a:pPr lvl="0"/>
            <a:r>
              <a:rPr lang="en-US"/>
              <a:t>Edit Master text styles</a:t>
            </a:r>
          </a:p>
        </p:txBody>
      </p:sp>
      <p:sp>
        <p:nvSpPr>
          <p:cNvPr id="8" name="Text Placeholder 5">
            <a:extLst>
              <a:ext uri="{FF2B5EF4-FFF2-40B4-BE49-F238E27FC236}">
                <a16:creationId xmlns:a16="http://schemas.microsoft.com/office/drawing/2014/main" id="{1500BB1C-3C6B-46AF-8AA4-A4BA72712C80}"/>
              </a:ext>
            </a:extLst>
          </p:cNvPr>
          <p:cNvSpPr>
            <a:spLocks noGrp="1"/>
          </p:cNvSpPr>
          <p:nvPr>
            <p:ph type="body" sz="quarter" idx="15"/>
          </p:nvPr>
        </p:nvSpPr>
        <p:spPr>
          <a:xfrm>
            <a:off x="694800" y="1700212"/>
            <a:ext cx="5209113" cy="4608516"/>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8574EA24-97F9-47A1-937E-B8E4F532769A}"/>
              </a:ext>
            </a:extLst>
          </p:cNvPr>
          <p:cNvSpPr>
            <a:spLocks noGrp="1"/>
          </p:cNvSpPr>
          <p:nvPr>
            <p:ph type="title"/>
          </p:nvPr>
        </p:nvSpPr>
        <p:spPr/>
        <p:txBody>
          <a:bodyPr/>
          <a:lstStyle/>
          <a:p>
            <a:r>
              <a:rPr lang="en-US"/>
              <a:t>Click to edit Master title style</a:t>
            </a:r>
            <a:endParaRPr lang="en-AU" dirty="0"/>
          </a:p>
        </p:txBody>
      </p:sp>
      <p:sp>
        <p:nvSpPr>
          <p:cNvPr id="13" name="Text Placeholder 5">
            <a:extLst>
              <a:ext uri="{FF2B5EF4-FFF2-40B4-BE49-F238E27FC236}">
                <a16:creationId xmlns:a16="http://schemas.microsoft.com/office/drawing/2014/main" id="{B11690AC-7C51-47ED-9DD6-4A98D2E79BBF}"/>
              </a:ext>
            </a:extLst>
          </p:cNvPr>
          <p:cNvSpPr>
            <a:spLocks noGrp="1"/>
          </p:cNvSpPr>
          <p:nvPr>
            <p:ph type="body" sz="quarter" idx="19"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2" name="Rectangle 11">
            <a:extLst>
              <a:ext uri="{FF2B5EF4-FFF2-40B4-BE49-F238E27FC236}">
                <a16:creationId xmlns:a16="http://schemas.microsoft.com/office/drawing/2014/main" id="{F2CACF9F-55D3-4152-BDFF-84674C07B2B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3574170D-AC78-463A-B8E0-8E87954EAB8D}"/>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3" name="Footer Placeholder 2">
            <a:extLst>
              <a:ext uri="{FF2B5EF4-FFF2-40B4-BE49-F238E27FC236}">
                <a16:creationId xmlns:a16="http://schemas.microsoft.com/office/drawing/2014/main" id="{F7DAA7FD-BD90-42A7-ADCE-A909D39619CD}"/>
              </a:ext>
            </a:extLst>
          </p:cNvPr>
          <p:cNvSpPr>
            <a:spLocks noGrp="1"/>
          </p:cNvSpPr>
          <p:nvPr>
            <p:ph type="ftr" sz="quarter" idx="21"/>
          </p:nvPr>
        </p:nvSpPr>
        <p:spPr/>
        <p:txBody>
          <a:bodyPr/>
          <a:lstStyle/>
          <a:p>
            <a:r>
              <a:rPr lang="en-AU"/>
              <a:t>[Presentation Title] | [Date]</a:t>
            </a:r>
            <a:endParaRPr lang="en-AU" dirty="0"/>
          </a:p>
        </p:txBody>
      </p:sp>
      <p:sp>
        <p:nvSpPr>
          <p:cNvPr id="4" name="Slide Number Placeholder 3">
            <a:extLst>
              <a:ext uri="{FF2B5EF4-FFF2-40B4-BE49-F238E27FC236}">
                <a16:creationId xmlns:a16="http://schemas.microsoft.com/office/drawing/2014/main" id="{9E1DB814-0723-41E1-87CA-20F94C28B05E}"/>
              </a:ext>
            </a:extLst>
          </p:cNvPr>
          <p:cNvSpPr>
            <a:spLocks noGrp="1"/>
          </p:cNvSpPr>
          <p:nvPr>
            <p:ph type="sldNum" sz="quarter" idx="22"/>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398992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ext with Neutral 1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3" y="1700213"/>
            <a:ext cx="5400672" cy="4608515"/>
          </a:xfrm>
          <a:prstGeom prst="rect">
            <a:avLst/>
          </a:prstGeom>
          <a:solidFill>
            <a:srgbClr val="D7D1CC"/>
          </a:solidFill>
        </p:spPr>
        <p:txBody>
          <a:bodyPr anchor="ctr">
            <a:normAutofit/>
          </a:bodyPr>
          <a:lstStyle>
            <a:lvl1pPr algn="ctr">
              <a:defRPr sz="1800">
                <a:solidFill>
                  <a:schemeClr val="tx1"/>
                </a:solidFill>
              </a:defRPr>
            </a:lvl1pPr>
          </a:lstStyle>
          <a:p>
            <a:pPr lvl="0"/>
            <a:r>
              <a:rPr lang="en-US"/>
              <a:t>Edit Master text styles</a:t>
            </a:r>
          </a:p>
        </p:txBody>
      </p:sp>
      <p:sp>
        <p:nvSpPr>
          <p:cNvPr id="10" name="Text Placeholder 5">
            <a:extLst>
              <a:ext uri="{FF2B5EF4-FFF2-40B4-BE49-F238E27FC236}">
                <a16:creationId xmlns:a16="http://schemas.microsoft.com/office/drawing/2014/main" id="{643BCE34-49B7-4BA0-8263-6432C37E47F9}"/>
              </a:ext>
            </a:extLst>
          </p:cNvPr>
          <p:cNvSpPr>
            <a:spLocks noGrp="1"/>
          </p:cNvSpPr>
          <p:nvPr>
            <p:ph type="body" sz="quarter" idx="15"/>
          </p:nvPr>
        </p:nvSpPr>
        <p:spPr>
          <a:xfrm>
            <a:off x="694800" y="1700213"/>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5" name="Title 4">
            <a:extLst>
              <a:ext uri="{FF2B5EF4-FFF2-40B4-BE49-F238E27FC236}">
                <a16:creationId xmlns:a16="http://schemas.microsoft.com/office/drawing/2014/main" id="{5045A20B-3961-4824-8B5F-429563405594}"/>
              </a:ext>
            </a:extLst>
          </p:cNvPr>
          <p:cNvSpPr>
            <a:spLocks noGrp="1"/>
          </p:cNvSpPr>
          <p:nvPr>
            <p:ph type="title"/>
          </p:nvPr>
        </p:nvSpPr>
        <p:spPr/>
        <p:txBody>
          <a:bodyPr/>
          <a:lstStyle/>
          <a:p>
            <a:r>
              <a:rPr lang="en-US"/>
              <a:t>Click to edit Master title style</a:t>
            </a:r>
            <a:endParaRPr lang="en-AU" dirty="0"/>
          </a:p>
        </p:txBody>
      </p:sp>
      <p:sp>
        <p:nvSpPr>
          <p:cNvPr id="9" name="Text Placeholder 5">
            <a:extLst>
              <a:ext uri="{FF2B5EF4-FFF2-40B4-BE49-F238E27FC236}">
                <a16:creationId xmlns:a16="http://schemas.microsoft.com/office/drawing/2014/main" id="{DB36345A-6B2C-4967-909A-6BAA4D16DEDF}"/>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1" name="Rectangle 10">
            <a:extLst>
              <a:ext uri="{FF2B5EF4-FFF2-40B4-BE49-F238E27FC236}">
                <a16:creationId xmlns:a16="http://schemas.microsoft.com/office/drawing/2014/main" id="{2DA7A291-5EAC-486D-928E-F46ED8B55AD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CD6EAF7D-7C9B-4789-AC1C-A7AF349D1D2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Footer Placeholder 7">
            <a:extLst>
              <a:ext uri="{FF2B5EF4-FFF2-40B4-BE49-F238E27FC236}">
                <a16:creationId xmlns:a16="http://schemas.microsoft.com/office/drawing/2014/main" id="{F8E8DCA5-91C8-4DF9-B37E-735B2EA5D36B}"/>
              </a:ext>
            </a:extLst>
          </p:cNvPr>
          <p:cNvSpPr>
            <a:spLocks noGrp="1"/>
          </p:cNvSpPr>
          <p:nvPr>
            <p:ph type="ftr" sz="quarter" idx="19"/>
          </p:nvPr>
        </p:nvSpPr>
        <p:spPr/>
        <p:txBody>
          <a:bodyPr/>
          <a:lstStyle/>
          <a:p>
            <a:r>
              <a:rPr lang="en-AU"/>
              <a:t>[Presentation Title] | [Date]</a:t>
            </a:r>
            <a:endParaRPr lang="en-AU" dirty="0"/>
          </a:p>
        </p:txBody>
      </p:sp>
      <p:sp>
        <p:nvSpPr>
          <p:cNvPr id="12" name="Slide Number Placeholder 11">
            <a:extLst>
              <a:ext uri="{FF2B5EF4-FFF2-40B4-BE49-F238E27FC236}">
                <a16:creationId xmlns:a16="http://schemas.microsoft.com/office/drawing/2014/main" id="{BFFC83A9-C0D2-49A3-AC00-E1A4A64271B0}"/>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957599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3">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5" y="1143405"/>
            <a:ext cx="10728647" cy="1296144"/>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a:xfrm>
            <a:off x="695306" y="2553954"/>
            <a:ext cx="10737592" cy="2675249"/>
          </a:xfrm>
          <a:prstGeom prst="rect">
            <a:avLst/>
          </a:prstGeom>
          <a:noFill/>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3" name="Rectangle 2">
            <a:extLst>
              <a:ext uri="{FF2B5EF4-FFF2-40B4-BE49-F238E27FC236}">
                <a16:creationId xmlns:a16="http://schemas.microsoft.com/office/drawing/2014/main" id="{19933EA7-FE92-4C6D-8733-61E671888999}"/>
              </a:ext>
            </a:extLst>
          </p:cNvPr>
          <p:cNvSpPr/>
          <p:nvPr userDrawn="1"/>
        </p:nvSpPr>
        <p:spPr bwMode="ltGray">
          <a:xfrm>
            <a:off x="2" y="0"/>
            <a:ext cx="12191999" cy="928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16" name="Picture 15">
            <a:extLst>
              <a:ext uri="{FF2B5EF4-FFF2-40B4-BE49-F238E27FC236}">
                <a16:creationId xmlns:a16="http://schemas.microsoft.com/office/drawing/2014/main" id="{D93FA41E-EFD5-45E8-BE8D-8CAB28F4BDD2}"/>
              </a:ext>
            </a:extLst>
          </p:cNvPr>
          <p:cNvPicPr>
            <a:picLocks noChangeAspect="1"/>
          </p:cNvPicPr>
          <p:nvPr userDrawn="1"/>
        </p:nvPicPr>
        <p:blipFill>
          <a:blip r:embed="rId3"/>
          <a:stretch>
            <a:fillRect/>
          </a:stretch>
        </p:blipFill>
        <p:spPr>
          <a:xfrm>
            <a:off x="704849" y="234886"/>
            <a:ext cx="2988000" cy="452585"/>
          </a:xfrm>
          <a:prstGeom prst="rect">
            <a:avLst/>
          </a:prstGeom>
        </p:spPr>
      </p:pic>
      <p:sp>
        <p:nvSpPr>
          <p:cNvPr id="11" name="Right Triangle 3">
            <a:extLst>
              <a:ext uri="{FF2B5EF4-FFF2-40B4-BE49-F238E27FC236}">
                <a16:creationId xmlns:a16="http://schemas.microsoft.com/office/drawing/2014/main" id="{5A5C0481-15B5-4619-B80D-C8C9ABD7F904}"/>
              </a:ext>
            </a:extLst>
          </p:cNvPr>
          <p:cNvSpPr/>
          <p:nvPr userDrawn="1"/>
        </p:nvSpPr>
        <p:spPr bwMode="invGray">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9" name="Graphic 1">
            <a:extLst>
              <a:ext uri="{FF2B5EF4-FFF2-40B4-BE49-F238E27FC236}">
                <a16:creationId xmlns:a16="http://schemas.microsoft.com/office/drawing/2014/main" id="{84EF10FC-E046-43D3-9897-04BE4FF5A176}"/>
              </a:ext>
            </a:extLst>
          </p:cNvPr>
          <p:cNvSpPr/>
          <p:nvPr userDrawn="1"/>
        </p:nvSpPr>
        <p:spPr bwMode="invGray">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29678837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ext with Neutral 2 Block">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50BF09EC-4B00-4B1E-B06B-0D0F89DA05A2}"/>
              </a:ext>
            </a:extLst>
          </p:cNvPr>
          <p:cNvSpPr>
            <a:spLocks noGrp="1"/>
          </p:cNvSpPr>
          <p:nvPr>
            <p:ph type="body" sz="quarter" idx="14"/>
          </p:nvPr>
        </p:nvSpPr>
        <p:spPr>
          <a:xfrm>
            <a:off x="6096002" y="1700213"/>
            <a:ext cx="5400673" cy="4608512"/>
          </a:xfrm>
          <a:prstGeom prst="rect">
            <a:avLst/>
          </a:prstGeom>
          <a:solidFill>
            <a:srgbClr val="999490"/>
          </a:solidFill>
        </p:spPr>
        <p:txBody>
          <a:bodyPr anchor="ctr">
            <a:normAutofit/>
          </a:bodyPr>
          <a:lstStyle>
            <a:lvl1pPr algn="ctr">
              <a:defRPr sz="1800">
                <a:solidFill>
                  <a:schemeClr val="bg1"/>
                </a:solidFill>
              </a:defRPr>
            </a:lvl1pPr>
          </a:lstStyle>
          <a:p>
            <a:pPr lvl="0"/>
            <a:r>
              <a:rPr lang="en-US"/>
              <a:t>Edit Master text styles</a:t>
            </a:r>
          </a:p>
        </p:txBody>
      </p:sp>
      <p:sp>
        <p:nvSpPr>
          <p:cNvPr id="9" name="Text Placeholder 5">
            <a:extLst>
              <a:ext uri="{FF2B5EF4-FFF2-40B4-BE49-F238E27FC236}">
                <a16:creationId xmlns:a16="http://schemas.microsoft.com/office/drawing/2014/main" id="{00D8A284-12F0-43E7-820E-1E72AC40E17F}"/>
              </a:ext>
            </a:extLst>
          </p:cNvPr>
          <p:cNvSpPr>
            <a:spLocks noGrp="1"/>
          </p:cNvSpPr>
          <p:nvPr>
            <p:ph type="body" sz="quarter" idx="15"/>
          </p:nvPr>
        </p:nvSpPr>
        <p:spPr>
          <a:xfrm>
            <a:off x="694800" y="1700212"/>
            <a:ext cx="5209113" cy="4608515"/>
          </a:xfrm>
          <a:prstGeom prst="rect">
            <a:avLst/>
          </a:prstGeom>
        </p:spPr>
        <p:txBody>
          <a:bodyPr/>
          <a:lstStyle>
            <a:lvl1pPr>
              <a:lnSpc>
                <a:spcPct val="100000"/>
              </a:lnSpc>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itle 5">
            <a:extLst>
              <a:ext uri="{FF2B5EF4-FFF2-40B4-BE49-F238E27FC236}">
                <a16:creationId xmlns:a16="http://schemas.microsoft.com/office/drawing/2014/main" id="{F3255835-9B81-4FE6-A19A-BDEACE6D532E}"/>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FE5F36F7-9D4E-4EA5-882E-DEDD94B59C30}"/>
              </a:ext>
            </a:extLst>
          </p:cNvPr>
          <p:cNvSpPr>
            <a:spLocks noGrp="1"/>
          </p:cNvSpPr>
          <p:nvPr>
            <p:ph type="body" sz="quarter" idx="17"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13000394-8C62-4535-AFCB-49065079CFAF}"/>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3" name="Picture 12">
            <a:extLst>
              <a:ext uri="{FF2B5EF4-FFF2-40B4-BE49-F238E27FC236}">
                <a16:creationId xmlns:a16="http://schemas.microsoft.com/office/drawing/2014/main" id="{A9739123-EB1E-4E5F-B70D-F7DEE2CEE7E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Footer Placeholder 7">
            <a:extLst>
              <a:ext uri="{FF2B5EF4-FFF2-40B4-BE49-F238E27FC236}">
                <a16:creationId xmlns:a16="http://schemas.microsoft.com/office/drawing/2014/main" id="{16DA6B27-3249-4E2E-BD52-822F0E96F786}"/>
              </a:ext>
            </a:extLst>
          </p:cNvPr>
          <p:cNvSpPr>
            <a:spLocks noGrp="1"/>
          </p:cNvSpPr>
          <p:nvPr>
            <p:ph type="ftr" sz="quarter" idx="19"/>
          </p:nvPr>
        </p:nvSpPr>
        <p:spPr/>
        <p:txBody>
          <a:bodyPr/>
          <a:lstStyle/>
          <a:p>
            <a:r>
              <a:rPr lang="en-AU"/>
              <a:t>[Presentation Title] | [Date]</a:t>
            </a:r>
            <a:endParaRPr lang="en-AU" dirty="0"/>
          </a:p>
        </p:txBody>
      </p:sp>
      <p:sp>
        <p:nvSpPr>
          <p:cNvPr id="12" name="Slide Number Placeholder 11">
            <a:extLst>
              <a:ext uri="{FF2B5EF4-FFF2-40B4-BE49-F238E27FC236}">
                <a16:creationId xmlns:a16="http://schemas.microsoft.com/office/drawing/2014/main" id="{D28ACE60-DF21-472F-8FF6-A086BB2C1141}"/>
              </a:ext>
            </a:extLst>
          </p:cNvPr>
          <p:cNvSpPr>
            <a:spLocks noGrp="1"/>
          </p:cNvSpPr>
          <p:nvPr>
            <p:ph type="sldNum" sz="quarter" idx="20"/>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2502857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hree Pullouts">
    <p:spTree>
      <p:nvGrpSpPr>
        <p:cNvPr id="1" name=""/>
        <p:cNvGrpSpPr/>
        <p:nvPr/>
      </p:nvGrpSpPr>
      <p:grpSpPr>
        <a:xfrm>
          <a:off x="0" y="0"/>
          <a:ext cx="0" cy="0"/>
          <a:chOff x="0" y="0"/>
          <a:chExt cx="0" cy="0"/>
        </a:xfrm>
      </p:grpSpPr>
      <p:sp>
        <p:nvSpPr>
          <p:cNvPr id="13" name="Text Placeholder 6">
            <a:extLst>
              <a:ext uri="{FF2B5EF4-FFF2-40B4-BE49-F238E27FC236}">
                <a16:creationId xmlns:a16="http://schemas.microsoft.com/office/drawing/2014/main" id="{EA75515C-08B2-490C-B8D9-273E0B4B793E}"/>
              </a:ext>
            </a:extLst>
          </p:cNvPr>
          <p:cNvSpPr>
            <a:spLocks noGrp="1"/>
          </p:cNvSpPr>
          <p:nvPr>
            <p:ph type="body" sz="quarter" idx="21" hasCustomPrompt="1"/>
          </p:nvPr>
        </p:nvSpPr>
        <p:spPr>
          <a:xfrm>
            <a:off x="8112127" y="1700213"/>
            <a:ext cx="3384548" cy="4615710"/>
          </a:xfrm>
          <a:prstGeom prst="rect">
            <a:avLst/>
          </a:prstGeom>
          <a:solidFill>
            <a:schemeClr val="accent1"/>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6" name="Title 5">
            <a:extLst>
              <a:ext uri="{FF2B5EF4-FFF2-40B4-BE49-F238E27FC236}">
                <a16:creationId xmlns:a16="http://schemas.microsoft.com/office/drawing/2014/main" id="{7DA12390-A044-4D48-96A4-00A2D51D906B}"/>
              </a:ext>
            </a:extLst>
          </p:cNvPr>
          <p:cNvSpPr>
            <a:spLocks noGrp="1"/>
          </p:cNvSpPr>
          <p:nvPr>
            <p:ph type="title"/>
          </p:nvPr>
        </p:nvSpPr>
        <p:spPr/>
        <p:txBody>
          <a:bodyPr/>
          <a:lstStyle/>
          <a:p>
            <a:r>
              <a:rPr lang="en-US"/>
              <a:t>Click to edit Master title style</a:t>
            </a:r>
            <a:endParaRPr lang="en-AU" dirty="0"/>
          </a:p>
        </p:txBody>
      </p:sp>
      <p:sp>
        <p:nvSpPr>
          <p:cNvPr id="11" name="Text Placeholder 5">
            <a:extLst>
              <a:ext uri="{FF2B5EF4-FFF2-40B4-BE49-F238E27FC236}">
                <a16:creationId xmlns:a16="http://schemas.microsoft.com/office/drawing/2014/main" id="{60070F8D-A181-4941-8E6E-89B3B6A120EA}"/>
              </a:ext>
            </a:extLst>
          </p:cNvPr>
          <p:cNvSpPr>
            <a:spLocks noGrp="1"/>
          </p:cNvSpPr>
          <p:nvPr>
            <p:ph type="body" sz="quarter" idx="18"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Text Placeholder 6">
            <a:extLst>
              <a:ext uri="{FF2B5EF4-FFF2-40B4-BE49-F238E27FC236}">
                <a16:creationId xmlns:a16="http://schemas.microsoft.com/office/drawing/2014/main" id="{5A8D97C9-2BD4-40D2-8A9C-5D0FDC041E5C}"/>
              </a:ext>
            </a:extLst>
          </p:cNvPr>
          <p:cNvSpPr>
            <a:spLocks noGrp="1"/>
          </p:cNvSpPr>
          <p:nvPr>
            <p:ph type="body" sz="quarter" idx="19" hasCustomPrompt="1"/>
          </p:nvPr>
        </p:nvSpPr>
        <p:spPr>
          <a:xfrm>
            <a:off x="695328" y="1700213"/>
            <a:ext cx="3384548" cy="4615710"/>
          </a:xfrm>
          <a:prstGeom prst="rect">
            <a:avLst/>
          </a:prstGeom>
          <a:solidFill>
            <a:srgbClr val="962A8B"/>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2" name="Text Placeholder 6">
            <a:extLst>
              <a:ext uri="{FF2B5EF4-FFF2-40B4-BE49-F238E27FC236}">
                <a16:creationId xmlns:a16="http://schemas.microsoft.com/office/drawing/2014/main" id="{2409A6CC-1C55-4870-8E22-205BA52568D4}"/>
              </a:ext>
            </a:extLst>
          </p:cNvPr>
          <p:cNvSpPr>
            <a:spLocks noGrp="1"/>
          </p:cNvSpPr>
          <p:nvPr>
            <p:ph type="body" sz="quarter" idx="20" hasCustomPrompt="1"/>
          </p:nvPr>
        </p:nvSpPr>
        <p:spPr>
          <a:xfrm>
            <a:off x="4387255" y="1692905"/>
            <a:ext cx="3384548" cy="4615710"/>
          </a:xfrm>
          <a:prstGeom prst="rect">
            <a:avLst/>
          </a:prstGeom>
          <a:solidFill>
            <a:srgbClr val="999490"/>
          </a:solidFill>
        </p:spPr>
        <p:txBody>
          <a:bodyPr lIns="180000" tIns="108000" rIns="180000" bIns="180000" anchor="t">
            <a:normAutofit/>
          </a:bodyPr>
          <a:lstStyle>
            <a:lvl1pPr marL="285750" indent="-285750" algn="l">
              <a:buClr>
                <a:schemeClr val="bg1"/>
              </a:buClr>
              <a:buFont typeface="Arial" panose="020B0604020202020204" pitchFamily="34" charset="0"/>
              <a:buChar char="•"/>
              <a:defRPr sz="1400">
                <a:solidFill>
                  <a:schemeClr val="bg1"/>
                </a:solidFill>
              </a:defRPr>
            </a:lvl1pPr>
          </a:lstStyle>
          <a:p>
            <a:pPr lvl="0"/>
            <a:r>
              <a:rPr lang="en-AU" dirty="0"/>
              <a:t>[Enter text – You can change the colour of this placeholder under the ‘Shape fill’ menu]</a:t>
            </a:r>
          </a:p>
        </p:txBody>
      </p:sp>
      <p:sp>
        <p:nvSpPr>
          <p:cNvPr id="14" name="Rectangle 13">
            <a:extLst>
              <a:ext uri="{FF2B5EF4-FFF2-40B4-BE49-F238E27FC236}">
                <a16:creationId xmlns:a16="http://schemas.microsoft.com/office/drawing/2014/main" id="{1E1AC039-02E7-49D5-B557-F29BDF128A9E}"/>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6" name="Picture 15">
            <a:extLst>
              <a:ext uri="{FF2B5EF4-FFF2-40B4-BE49-F238E27FC236}">
                <a16:creationId xmlns:a16="http://schemas.microsoft.com/office/drawing/2014/main" id="{7AE48569-D32E-4698-B1DF-F6D3A1B423B0}"/>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7" name="Footer Placeholder 6">
            <a:extLst>
              <a:ext uri="{FF2B5EF4-FFF2-40B4-BE49-F238E27FC236}">
                <a16:creationId xmlns:a16="http://schemas.microsoft.com/office/drawing/2014/main" id="{CB490FF1-595C-4C0F-8493-0452D9413FEC}"/>
              </a:ext>
            </a:extLst>
          </p:cNvPr>
          <p:cNvSpPr>
            <a:spLocks noGrp="1"/>
          </p:cNvSpPr>
          <p:nvPr>
            <p:ph type="ftr" sz="quarter" idx="23"/>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991171E7-B6F7-4135-91FD-8404DE6A1A00}"/>
              </a:ext>
            </a:extLst>
          </p:cNvPr>
          <p:cNvSpPr>
            <a:spLocks noGrp="1"/>
          </p:cNvSpPr>
          <p:nvPr>
            <p:ph type="sldNum" sz="quarter" idx="2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4028239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Multi-layout 1">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C06D0029-C709-49E4-ADBE-DE71FBF91E19}"/>
              </a:ext>
            </a:extLst>
          </p:cNvPr>
          <p:cNvSpPr>
            <a:spLocks noGrp="1"/>
          </p:cNvSpPr>
          <p:nvPr>
            <p:ph sz="quarter" idx="15"/>
          </p:nvPr>
        </p:nvSpPr>
        <p:spPr>
          <a:xfrm>
            <a:off x="694800" y="3593712"/>
            <a:ext cx="5198533" cy="2715015"/>
          </a:xfrm>
          <a:prstGeom prst="rect">
            <a:avLst/>
          </a:prstGeom>
        </p:spPr>
        <p:txBody>
          <a:bodyPr/>
          <a:lstStyle>
            <a:lvl1pPr>
              <a:defRPr lang="en-US" dirty="0" smtClean="0"/>
            </a:lvl1pPr>
            <a:lvl2pPr>
              <a:defRPr lang="en-US" dirty="0" smtClean="0"/>
            </a:lvl2pPr>
            <a:lvl3pPr>
              <a:defRPr lang="en-US" dirty="0" smtClean="0"/>
            </a:lvl3pPr>
            <a:lvl4pPr>
              <a:defRPr lang="en-US" dirty="0" smtClean="0"/>
            </a:lvl4pPr>
            <a:lvl5pPr>
              <a:defRPr lang="en-US" dirty="0" smtClean="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14" name="Content Placeholder 13">
            <a:extLst>
              <a:ext uri="{FF2B5EF4-FFF2-40B4-BE49-F238E27FC236}">
                <a16:creationId xmlns:a16="http://schemas.microsoft.com/office/drawing/2014/main" id="{842AA681-0A5C-4843-AFF7-8900ED2A6D68}"/>
              </a:ext>
            </a:extLst>
          </p:cNvPr>
          <p:cNvSpPr>
            <a:spLocks noGrp="1"/>
          </p:cNvSpPr>
          <p:nvPr>
            <p:ph sz="quarter" idx="16" hasCustomPrompt="1"/>
          </p:nvPr>
        </p:nvSpPr>
        <p:spPr>
          <a:xfrm>
            <a:off x="6288618" y="2024810"/>
            <a:ext cx="5198400" cy="2427894"/>
          </a:xfrm>
          <a:prstGeom prst="rect">
            <a:avLst/>
          </a:prstGeom>
        </p:spPr>
        <p:txBody>
          <a:bodyPr/>
          <a:lstStyle>
            <a:lvl1pPr>
              <a:defRPr/>
            </a:lvl1pPr>
          </a:lstStyle>
          <a:p>
            <a:pPr lvl="0"/>
            <a:r>
              <a:rPr lang="en-US" dirty="0"/>
              <a:t> </a:t>
            </a:r>
            <a:endParaRPr lang="en-AU" dirty="0"/>
          </a:p>
        </p:txBody>
      </p:sp>
      <p:sp>
        <p:nvSpPr>
          <p:cNvPr id="16" name="Content Placeholder 11">
            <a:extLst>
              <a:ext uri="{FF2B5EF4-FFF2-40B4-BE49-F238E27FC236}">
                <a16:creationId xmlns:a16="http://schemas.microsoft.com/office/drawing/2014/main" id="{C1A5F930-F83B-4616-AC17-D7231CE87421}"/>
              </a:ext>
            </a:extLst>
          </p:cNvPr>
          <p:cNvSpPr>
            <a:spLocks noGrp="1"/>
          </p:cNvSpPr>
          <p:nvPr>
            <p:ph sz="quarter" idx="17"/>
          </p:nvPr>
        </p:nvSpPr>
        <p:spPr>
          <a:xfrm>
            <a:off x="6288619" y="4602158"/>
            <a:ext cx="5198533" cy="1700191"/>
          </a:xfrm>
          <a:prstGeom prst="rect">
            <a:avLst/>
          </a:prstGeo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6" name="Text Placeholder 5">
            <a:extLst>
              <a:ext uri="{FF2B5EF4-FFF2-40B4-BE49-F238E27FC236}">
                <a16:creationId xmlns:a16="http://schemas.microsoft.com/office/drawing/2014/main" id="{0ABFF14A-9BDE-42F0-AA14-E13CCFE3E4FE}"/>
              </a:ext>
            </a:extLst>
          </p:cNvPr>
          <p:cNvSpPr>
            <a:spLocks noGrp="1"/>
          </p:cNvSpPr>
          <p:nvPr>
            <p:ph type="body" sz="quarter" idx="18"/>
          </p:nvPr>
        </p:nvSpPr>
        <p:spPr>
          <a:xfrm>
            <a:off x="694800" y="1700808"/>
            <a:ext cx="5198532" cy="1743450"/>
          </a:xfrm>
          <a:prstGeom prst="rect">
            <a:avLst/>
          </a:prstGeom>
        </p:spPr>
        <p:txBody>
          <a:bodyPr/>
          <a:lstStyle/>
          <a:p>
            <a:pPr lvl="0"/>
            <a:r>
              <a:rPr lang="en-US"/>
              <a:t>Edit Master text styles</a:t>
            </a:r>
          </a:p>
        </p:txBody>
      </p:sp>
      <p:sp>
        <p:nvSpPr>
          <p:cNvPr id="13" name="Content Placeholder 11">
            <a:extLst>
              <a:ext uri="{FF2B5EF4-FFF2-40B4-BE49-F238E27FC236}">
                <a16:creationId xmlns:a16="http://schemas.microsoft.com/office/drawing/2014/main" id="{47FC4A52-417F-4863-97DD-E656EA43AC92}"/>
              </a:ext>
            </a:extLst>
          </p:cNvPr>
          <p:cNvSpPr>
            <a:spLocks noGrp="1"/>
          </p:cNvSpPr>
          <p:nvPr>
            <p:ph sz="quarter" idx="19" hasCustomPrompt="1"/>
          </p:nvPr>
        </p:nvSpPr>
        <p:spPr>
          <a:xfrm>
            <a:off x="6288619" y="1700809"/>
            <a:ext cx="5198533" cy="324000"/>
          </a:xfrm>
          <a:prstGeom prst="rect">
            <a:avLst/>
          </a:prstGeom>
        </p:spPr>
        <p:txBody>
          <a:bodyPr>
            <a:normAutofit/>
          </a:bodyPr>
          <a:lstStyle>
            <a:lvl5pPr>
              <a:defRPr lang="en-AU" sz="2000" b="1" dirty="0"/>
            </a:lvl5pPr>
          </a:lstStyle>
          <a:p>
            <a:pPr lvl="4"/>
            <a:r>
              <a:rPr lang="en-US" dirty="0"/>
              <a:t>Fifth level</a:t>
            </a:r>
            <a:endParaRPr lang="en-AU" dirty="0"/>
          </a:p>
        </p:txBody>
      </p:sp>
      <p:sp>
        <p:nvSpPr>
          <p:cNvPr id="7" name="Title 6">
            <a:extLst>
              <a:ext uri="{FF2B5EF4-FFF2-40B4-BE49-F238E27FC236}">
                <a16:creationId xmlns:a16="http://schemas.microsoft.com/office/drawing/2014/main" id="{5A696586-6988-4D6B-BE2D-2C0EDF447A61}"/>
              </a:ext>
            </a:extLst>
          </p:cNvPr>
          <p:cNvSpPr>
            <a:spLocks noGrp="1"/>
          </p:cNvSpPr>
          <p:nvPr>
            <p:ph type="title"/>
          </p:nvPr>
        </p:nvSpPr>
        <p:spPr/>
        <p:txBody>
          <a:bodyPr/>
          <a:lstStyle/>
          <a:p>
            <a:r>
              <a:rPr lang="en-US"/>
              <a:t>Click to edit Master title style</a:t>
            </a:r>
            <a:endParaRPr lang="en-AU" dirty="0"/>
          </a:p>
        </p:txBody>
      </p:sp>
      <p:sp>
        <p:nvSpPr>
          <p:cNvPr id="15" name="Text Placeholder 5">
            <a:extLst>
              <a:ext uri="{FF2B5EF4-FFF2-40B4-BE49-F238E27FC236}">
                <a16:creationId xmlns:a16="http://schemas.microsoft.com/office/drawing/2014/main" id="{14229EC4-696A-4791-8EB0-396DF61F7A28}"/>
              </a:ext>
            </a:extLst>
          </p:cNvPr>
          <p:cNvSpPr>
            <a:spLocks noGrp="1"/>
          </p:cNvSpPr>
          <p:nvPr>
            <p:ph type="body" sz="quarter" idx="23"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7" name="Rectangle 16">
            <a:extLst>
              <a:ext uri="{FF2B5EF4-FFF2-40B4-BE49-F238E27FC236}">
                <a16:creationId xmlns:a16="http://schemas.microsoft.com/office/drawing/2014/main" id="{FB3B4A2E-6294-4DC9-8779-3231A7E9B5C2}"/>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9" name="Picture 18">
            <a:extLst>
              <a:ext uri="{FF2B5EF4-FFF2-40B4-BE49-F238E27FC236}">
                <a16:creationId xmlns:a16="http://schemas.microsoft.com/office/drawing/2014/main" id="{4BCAB502-16F2-4A19-97A1-C081D226597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8" name="Footer Placeholder 7">
            <a:extLst>
              <a:ext uri="{FF2B5EF4-FFF2-40B4-BE49-F238E27FC236}">
                <a16:creationId xmlns:a16="http://schemas.microsoft.com/office/drawing/2014/main" id="{CEC400A7-6A57-42A4-9CC7-26ED632D030D}"/>
              </a:ext>
            </a:extLst>
          </p:cNvPr>
          <p:cNvSpPr>
            <a:spLocks noGrp="1"/>
          </p:cNvSpPr>
          <p:nvPr>
            <p:ph type="ftr" sz="quarter" idx="25"/>
          </p:nvPr>
        </p:nvSpPr>
        <p:spPr/>
        <p:txBody>
          <a:bodyPr/>
          <a:lstStyle/>
          <a:p>
            <a:r>
              <a:rPr lang="en-AU"/>
              <a:t>[Presentation Title] | [Date]</a:t>
            </a:r>
            <a:endParaRPr lang="en-AU" dirty="0"/>
          </a:p>
        </p:txBody>
      </p:sp>
      <p:sp>
        <p:nvSpPr>
          <p:cNvPr id="9" name="Slide Number Placeholder 8">
            <a:extLst>
              <a:ext uri="{FF2B5EF4-FFF2-40B4-BE49-F238E27FC236}">
                <a16:creationId xmlns:a16="http://schemas.microsoft.com/office/drawing/2014/main" id="{4BD824B6-391C-442D-8A27-0B268DB3667B}"/>
              </a:ext>
            </a:extLst>
          </p:cNvPr>
          <p:cNvSpPr>
            <a:spLocks noGrp="1"/>
          </p:cNvSpPr>
          <p:nvPr>
            <p:ph type="sldNum" sz="quarter" idx="26"/>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21181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ulti-layout 2">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1680838C-6DDD-4367-8C7B-8D49AA3A036A}"/>
              </a:ext>
            </a:extLst>
          </p:cNvPr>
          <p:cNvSpPr>
            <a:spLocks noGrp="1"/>
          </p:cNvSpPr>
          <p:nvPr>
            <p:ph sz="quarter" idx="19" hasCustomPrompt="1"/>
          </p:nvPr>
        </p:nvSpPr>
        <p:spPr>
          <a:xfrm>
            <a:off x="6286500" y="2677684"/>
            <a:ext cx="5219998" cy="1615411"/>
          </a:xfrm>
          <a:prstGeom prst="rect">
            <a:avLst/>
          </a:prstGeom>
        </p:spPr>
        <p:txBody>
          <a:bodyPr/>
          <a:lstStyle/>
          <a:p>
            <a:pPr lvl="0"/>
            <a:r>
              <a:rPr lang="en-AU" dirty="0"/>
              <a:t> </a:t>
            </a:r>
          </a:p>
        </p:txBody>
      </p:sp>
      <p:sp>
        <p:nvSpPr>
          <p:cNvPr id="20" name="Content Placeholder 18">
            <a:extLst>
              <a:ext uri="{FF2B5EF4-FFF2-40B4-BE49-F238E27FC236}">
                <a16:creationId xmlns:a16="http://schemas.microsoft.com/office/drawing/2014/main" id="{8C9CC71C-D628-4B8C-8AB1-D318B0D686CF}"/>
              </a:ext>
            </a:extLst>
          </p:cNvPr>
          <p:cNvSpPr>
            <a:spLocks noGrp="1"/>
          </p:cNvSpPr>
          <p:nvPr>
            <p:ph sz="quarter" idx="20" hasCustomPrompt="1"/>
          </p:nvPr>
        </p:nvSpPr>
        <p:spPr>
          <a:xfrm>
            <a:off x="6286500" y="4694142"/>
            <a:ext cx="5219996" cy="1615178"/>
          </a:xfrm>
          <a:prstGeom prst="rect">
            <a:avLst/>
          </a:prstGeom>
        </p:spPr>
        <p:txBody>
          <a:bodyPr/>
          <a:lstStyle>
            <a:lvl1pPr>
              <a:defRPr/>
            </a:lvl1pPr>
          </a:lstStyle>
          <a:p>
            <a:pPr lvl="0"/>
            <a:r>
              <a:rPr lang="en-US" dirty="0"/>
              <a:t> </a:t>
            </a:r>
            <a:endParaRPr lang="en-AU" dirty="0"/>
          </a:p>
        </p:txBody>
      </p:sp>
      <p:sp>
        <p:nvSpPr>
          <p:cNvPr id="12" name="Text Placeholder 5">
            <a:extLst>
              <a:ext uri="{FF2B5EF4-FFF2-40B4-BE49-F238E27FC236}">
                <a16:creationId xmlns:a16="http://schemas.microsoft.com/office/drawing/2014/main" id="{47EF0A71-527C-4177-BD73-0A32F4F3B7C2}"/>
              </a:ext>
            </a:extLst>
          </p:cNvPr>
          <p:cNvSpPr>
            <a:spLocks noGrp="1"/>
          </p:cNvSpPr>
          <p:nvPr>
            <p:ph type="body" sz="quarter" idx="25"/>
          </p:nvPr>
        </p:nvSpPr>
        <p:spPr>
          <a:xfrm>
            <a:off x="6286500" y="2279659"/>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14" name="Text Placeholder 5">
            <a:extLst>
              <a:ext uri="{FF2B5EF4-FFF2-40B4-BE49-F238E27FC236}">
                <a16:creationId xmlns:a16="http://schemas.microsoft.com/office/drawing/2014/main" id="{FFFB469D-AB37-445A-8C5C-9EDAC47CC608}"/>
              </a:ext>
            </a:extLst>
          </p:cNvPr>
          <p:cNvSpPr>
            <a:spLocks noGrp="1"/>
          </p:cNvSpPr>
          <p:nvPr>
            <p:ph type="body" sz="quarter" idx="26"/>
          </p:nvPr>
        </p:nvSpPr>
        <p:spPr>
          <a:xfrm>
            <a:off x="6286500" y="4401144"/>
            <a:ext cx="5222136" cy="324000"/>
          </a:xfrm>
          <a:prstGeom prst="rect">
            <a:avLst/>
          </a:prstGeom>
        </p:spPr>
        <p:txBody>
          <a:bodyPr/>
          <a:lstStyle>
            <a:lvl1pPr>
              <a:lnSpc>
                <a:spcPct val="100000"/>
              </a:lnSpc>
              <a:defRPr sz="1200" b="1">
                <a:solidFill>
                  <a:schemeClr val="accent1"/>
                </a:solidFill>
              </a:defRPr>
            </a:lvl1pPr>
            <a:lvl6pPr>
              <a:defRPr b="0"/>
            </a:lvl6pPr>
          </a:lstStyle>
          <a:p>
            <a:pPr lvl="0"/>
            <a:r>
              <a:rPr lang="en-US"/>
              <a:t>Edit Master text styles</a:t>
            </a:r>
          </a:p>
        </p:txBody>
      </p:sp>
      <p:sp>
        <p:nvSpPr>
          <p:cNvPr id="9" name="Text Placeholder 8">
            <a:extLst>
              <a:ext uri="{FF2B5EF4-FFF2-40B4-BE49-F238E27FC236}">
                <a16:creationId xmlns:a16="http://schemas.microsoft.com/office/drawing/2014/main" id="{892F6810-4203-426A-BA3F-12E853FD972A}"/>
              </a:ext>
            </a:extLst>
          </p:cNvPr>
          <p:cNvSpPr>
            <a:spLocks noGrp="1"/>
          </p:cNvSpPr>
          <p:nvPr>
            <p:ph type="body" sz="quarter" idx="28"/>
          </p:nvPr>
        </p:nvSpPr>
        <p:spPr>
          <a:xfrm>
            <a:off x="694800" y="2279196"/>
            <a:ext cx="5183717" cy="2013899"/>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1" name="Text Placeholder 8">
            <a:extLst>
              <a:ext uri="{FF2B5EF4-FFF2-40B4-BE49-F238E27FC236}">
                <a16:creationId xmlns:a16="http://schemas.microsoft.com/office/drawing/2014/main" id="{5608E6E7-0CC5-4C1B-8095-7EA4A3FE80AB}"/>
              </a:ext>
            </a:extLst>
          </p:cNvPr>
          <p:cNvSpPr>
            <a:spLocks noGrp="1"/>
          </p:cNvSpPr>
          <p:nvPr>
            <p:ph type="body" sz="quarter" idx="29"/>
          </p:nvPr>
        </p:nvSpPr>
        <p:spPr>
          <a:xfrm>
            <a:off x="694800" y="4401144"/>
            <a:ext cx="5183717" cy="1908176"/>
          </a:xfrm>
        </p:spPr>
        <p:txBody>
          <a:bodyPr/>
          <a:lstStyle>
            <a:lvl1pPr>
              <a:defRPr lang="en-US" dirty="0"/>
            </a:lvl1pPr>
            <a:lvl2pPr>
              <a:defRPr lang="en-US" dirty="0"/>
            </a:lvl2pPr>
            <a:lvl3pPr>
              <a:defRPr lang="en-US" dirty="0"/>
            </a:lvl3pPr>
            <a:lvl4pPr>
              <a:defRPr lang="en-US" dirty="0"/>
            </a:lvl4pPr>
            <a:lvl5pPr>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p:txBody>
      </p:sp>
      <p:sp>
        <p:nvSpPr>
          <p:cNvPr id="7" name="Title 6">
            <a:extLst>
              <a:ext uri="{FF2B5EF4-FFF2-40B4-BE49-F238E27FC236}">
                <a16:creationId xmlns:a16="http://schemas.microsoft.com/office/drawing/2014/main" id="{6AE219F9-19D4-45A2-9D79-6847ED38E26C}"/>
              </a:ext>
            </a:extLst>
          </p:cNvPr>
          <p:cNvSpPr>
            <a:spLocks noGrp="1"/>
          </p:cNvSpPr>
          <p:nvPr>
            <p:ph type="title"/>
          </p:nvPr>
        </p:nvSpPr>
        <p:spPr/>
        <p:txBody>
          <a:bodyPr/>
          <a:lstStyle/>
          <a:p>
            <a:r>
              <a:rPr lang="en-US"/>
              <a:t>Click to edit Master title style</a:t>
            </a:r>
            <a:endParaRPr lang="en-AU" dirty="0"/>
          </a:p>
        </p:txBody>
      </p:sp>
      <p:sp>
        <p:nvSpPr>
          <p:cNvPr id="16" name="Text Placeholder 5">
            <a:extLst>
              <a:ext uri="{FF2B5EF4-FFF2-40B4-BE49-F238E27FC236}">
                <a16:creationId xmlns:a16="http://schemas.microsoft.com/office/drawing/2014/main" id="{688F5021-D4C3-4888-A4D5-06E996CC213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5" name="Rectangle 14">
            <a:extLst>
              <a:ext uri="{FF2B5EF4-FFF2-40B4-BE49-F238E27FC236}">
                <a16:creationId xmlns:a16="http://schemas.microsoft.com/office/drawing/2014/main" id="{301F3FBD-B2FA-4ECC-94B3-AE0A46E7AD40}"/>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8" name="Picture 17">
            <a:extLst>
              <a:ext uri="{FF2B5EF4-FFF2-40B4-BE49-F238E27FC236}">
                <a16:creationId xmlns:a16="http://schemas.microsoft.com/office/drawing/2014/main" id="{B9D1DA3F-F774-45EB-B6E3-EB3EBFC56BF8}"/>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7" name="Text Placeholder 5">
            <a:extLst>
              <a:ext uri="{FF2B5EF4-FFF2-40B4-BE49-F238E27FC236}">
                <a16:creationId xmlns:a16="http://schemas.microsoft.com/office/drawing/2014/main" id="{59483DB6-35E8-41E9-930B-445C4EFE7A77}"/>
              </a:ext>
            </a:extLst>
          </p:cNvPr>
          <p:cNvSpPr>
            <a:spLocks noGrp="1"/>
          </p:cNvSpPr>
          <p:nvPr>
            <p:ph type="body" sz="quarter" idx="31"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6" name="Footer Placeholder 5">
            <a:extLst>
              <a:ext uri="{FF2B5EF4-FFF2-40B4-BE49-F238E27FC236}">
                <a16:creationId xmlns:a16="http://schemas.microsoft.com/office/drawing/2014/main" id="{B90807C1-4AC5-41D4-9F66-2FFE2C9FCBEE}"/>
              </a:ext>
            </a:extLst>
          </p:cNvPr>
          <p:cNvSpPr>
            <a:spLocks noGrp="1"/>
          </p:cNvSpPr>
          <p:nvPr>
            <p:ph type="ftr" sz="quarter" idx="33"/>
          </p:nvPr>
        </p:nvSpPr>
        <p:spPr/>
        <p:txBody>
          <a:bodyPr/>
          <a:lstStyle/>
          <a:p>
            <a:r>
              <a:rPr lang="en-AU"/>
              <a:t>[Presentation Title] | [Date]</a:t>
            </a:r>
            <a:endParaRPr lang="en-AU" dirty="0"/>
          </a:p>
        </p:txBody>
      </p:sp>
      <p:sp>
        <p:nvSpPr>
          <p:cNvPr id="8" name="Slide Number Placeholder 7">
            <a:extLst>
              <a:ext uri="{FF2B5EF4-FFF2-40B4-BE49-F238E27FC236}">
                <a16:creationId xmlns:a16="http://schemas.microsoft.com/office/drawing/2014/main" id="{BB1CA24C-277F-4699-AACD-0CE7FA333A21}"/>
              </a:ext>
            </a:extLst>
          </p:cNvPr>
          <p:cNvSpPr>
            <a:spLocks noGrp="1"/>
          </p:cNvSpPr>
          <p:nvPr>
            <p:ph type="sldNum" sz="quarter" idx="34"/>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60158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9EE8B-9737-4CD0-834C-9321616FE29F}"/>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3A7132BB-77E6-4CDB-BD22-890A94E03075}"/>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9" name="Rectangle 8">
            <a:extLst>
              <a:ext uri="{FF2B5EF4-FFF2-40B4-BE49-F238E27FC236}">
                <a16:creationId xmlns:a16="http://schemas.microsoft.com/office/drawing/2014/main" id="{547FA311-E5C8-49FB-A70D-B5D69EF896F4}"/>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1" name="Picture 10">
            <a:extLst>
              <a:ext uri="{FF2B5EF4-FFF2-40B4-BE49-F238E27FC236}">
                <a16:creationId xmlns:a16="http://schemas.microsoft.com/office/drawing/2014/main" id="{577DAC2F-25B2-40B2-B3C3-AEDF3893C15B}"/>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4" name="Footer Placeholder 3">
            <a:extLst>
              <a:ext uri="{FF2B5EF4-FFF2-40B4-BE49-F238E27FC236}">
                <a16:creationId xmlns:a16="http://schemas.microsoft.com/office/drawing/2014/main" id="{D307EFFC-A8F6-46B6-82DB-6FB3399678B7}"/>
              </a:ext>
            </a:extLst>
          </p:cNvPr>
          <p:cNvSpPr>
            <a:spLocks noGrp="1"/>
          </p:cNvSpPr>
          <p:nvPr>
            <p:ph type="ftr" sz="quarter" idx="17"/>
          </p:nvPr>
        </p:nvSpPr>
        <p:spPr/>
        <p:txBody>
          <a:bodyPr/>
          <a:lstStyle/>
          <a:p>
            <a:r>
              <a:rPr lang="en-AU"/>
              <a:t>[Presentation Title] | [Date]</a:t>
            </a:r>
            <a:endParaRPr lang="en-AU" dirty="0"/>
          </a:p>
        </p:txBody>
      </p:sp>
      <p:sp>
        <p:nvSpPr>
          <p:cNvPr id="10" name="Slide Number Placeholder 9">
            <a:extLst>
              <a:ext uri="{FF2B5EF4-FFF2-40B4-BE49-F238E27FC236}">
                <a16:creationId xmlns:a16="http://schemas.microsoft.com/office/drawing/2014/main" id="{11037509-88E8-46BB-B6E5-FC65A58ADE60}"/>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9807046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Blank Brand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9933EA7-FE92-4C6D-8733-61E671888999}"/>
              </a:ext>
            </a:extLst>
          </p:cNvPr>
          <p:cNvSpPr/>
          <p:nvPr userDrawn="1"/>
        </p:nvSpPr>
        <p:spPr bwMode="white">
          <a:xfrm>
            <a:off x="2" y="-27384"/>
            <a:ext cx="12191999"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pic>
        <p:nvPicPr>
          <p:cNvPr id="4" name="Picture 3">
            <a:extLst>
              <a:ext uri="{FF2B5EF4-FFF2-40B4-BE49-F238E27FC236}">
                <a16:creationId xmlns:a16="http://schemas.microsoft.com/office/drawing/2014/main" id="{A4A50E81-A697-4D2A-9C73-3BBE321DFC06}"/>
              </a:ext>
            </a:extLst>
          </p:cNvPr>
          <p:cNvPicPr>
            <a:picLocks noChangeAspect="1"/>
          </p:cNvPicPr>
          <p:nvPr userDrawn="1"/>
        </p:nvPicPr>
        <p:blipFill rotWithShape="1">
          <a:blip r:embed="rId2"/>
          <a:srcRect r="42155"/>
          <a:stretch/>
        </p:blipFill>
        <p:spPr>
          <a:xfrm>
            <a:off x="10271272" y="152896"/>
            <a:ext cx="1237347" cy="324000"/>
          </a:xfrm>
          <a:prstGeom prst="rect">
            <a:avLst/>
          </a:prstGeom>
        </p:spPr>
      </p:pic>
    </p:spTree>
    <p:extLst>
      <p:ext uri="{BB962C8B-B14F-4D97-AF65-F5344CB8AC3E}">
        <p14:creationId xmlns:p14="http://schemas.microsoft.com/office/powerpoint/2010/main" val="233513934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DBD1DEA-6C0B-48CD-8886-623BD6330C76}"/>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2" name="Title 1"/>
          <p:cNvSpPr>
            <a:spLocks noGrp="1"/>
          </p:cNvSpPr>
          <p:nvPr>
            <p:ph type="title"/>
          </p:nvPr>
        </p:nvSpPr>
        <p:spPr bwMode="white">
          <a:xfrm>
            <a:off x="694800" y="1082188"/>
            <a:ext cx="10744005" cy="720081"/>
          </a:xfrm>
        </p:spPr>
        <p:txBody>
          <a:bodyPr anchor="b">
            <a:noAutofit/>
          </a:bodyPr>
          <a:lstStyle>
            <a:lvl1pPr>
              <a:lnSpc>
                <a:spcPts val="5040"/>
              </a:lnSpc>
              <a:defRPr sz="4200">
                <a:solidFill>
                  <a:schemeClr val="bg1"/>
                </a:solidFill>
              </a:defRPr>
            </a:lvl1pPr>
          </a:lstStyle>
          <a:p>
            <a:r>
              <a:rPr lang="en-US" dirty="0"/>
              <a:t>Click to edit Master title style</a:t>
            </a:r>
            <a:endParaRPr lang="en-AU" dirty="0"/>
          </a:p>
        </p:txBody>
      </p:sp>
      <p:sp>
        <p:nvSpPr>
          <p:cNvPr id="7" name="Text Placeholder 6"/>
          <p:cNvSpPr>
            <a:spLocks noGrp="1"/>
          </p:cNvSpPr>
          <p:nvPr>
            <p:ph type="body" sz="quarter" idx="10" hasCustomPrompt="1"/>
          </p:nvPr>
        </p:nvSpPr>
        <p:spPr bwMode="white">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bg1"/>
                </a:solidFill>
              </a:defRPr>
            </a:lvl1pPr>
          </a:lstStyle>
          <a:p>
            <a:pPr lvl="0"/>
            <a:r>
              <a:rPr lang="en-US" dirty="0"/>
              <a:t>Click to edit </a:t>
            </a:r>
            <a:br>
              <a:rPr lang="en-US" dirty="0"/>
            </a:br>
            <a:r>
              <a:rPr lang="en-US" dirty="0"/>
              <a:t>Master text styles</a:t>
            </a:r>
          </a:p>
        </p:txBody>
      </p:sp>
      <p:sp>
        <p:nvSpPr>
          <p:cNvPr id="11" name="Text Placeholder 6">
            <a:extLst>
              <a:ext uri="{FF2B5EF4-FFF2-40B4-BE49-F238E27FC236}">
                <a16:creationId xmlns:a16="http://schemas.microsoft.com/office/drawing/2014/main" id="{0758AADB-42F9-44FF-A436-0031B6B2680A}"/>
              </a:ext>
            </a:extLst>
          </p:cNvPr>
          <p:cNvSpPr>
            <a:spLocks noGrp="1"/>
          </p:cNvSpPr>
          <p:nvPr>
            <p:ph type="body" sz="quarter" idx="11" hasCustomPrompt="1"/>
          </p:nvPr>
        </p:nvSpPr>
        <p:spPr bwMode="white">
          <a:xfrm>
            <a:off x="1087509" y="2852939"/>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5" name="Text Placeholder 6">
            <a:extLst>
              <a:ext uri="{FF2B5EF4-FFF2-40B4-BE49-F238E27FC236}">
                <a16:creationId xmlns:a16="http://schemas.microsoft.com/office/drawing/2014/main" id="{9EB3BAB6-8B24-4F70-BDDC-75B91A4FB1D5}"/>
              </a:ext>
            </a:extLst>
          </p:cNvPr>
          <p:cNvSpPr>
            <a:spLocks noGrp="1"/>
          </p:cNvSpPr>
          <p:nvPr>
            <p:ph type="body" sz="quarter" idx="12" hasCustomPrompt="1"/>
          </p:nvPr>
        </p:nvSpPr>
        <p:spPr bwMode="white">
          <a:xfrm>
            <a:off x="1087509" y="3125021"/>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20" name="Right Triangle 3">
            <a:extLst>
              <a:ext uri="{FF2B5EF4-FFF2-40B4-BE49-F238E27FC236}">
                <a16:creationId xmlns:a16="http://schemas.microsoft.com/office/drawing/2014/main" id="{98BF4DE5-D126-4077-BBC8-5F3A09BC0E5C}"/>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3" name="Text Placeholder 6">
            <a:extLst>
              <a:ext uri="{FF2B5EF4-FFF2-40B4-BE49-F238E27FC236}">
                <a16:creationId xmlns:a16="http://schemas.microsoft.com/office/drawing/2014/main" id="{B8A2EB93-6CF0-469A-B44D-3B50AF0CEE6D}"/>
              </a:ext>
            </a:extLst>
          </p:cNvPr>
          <p:cNvSpPr>
            <a:spLocks noGrp="1"/>
          </p:cNvSpPr>
          <p:nvPr>
            <p:ph type="body" sz="quarter" idx="13" hasCustomPrompt="1"/>
          </p:nvPr>
        </p:nvSpPr>
        <p:spPr bwMode="white">
          <a:xfrm>
            <a:off x="1087509" y="3415094"/>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6" name="Text Placeholder 6">
            <a:extLst>
              <a:ext uri="{FF2B5EF4-FFF2-40B4-BE49-F238E27FC236}">
                <a16:creationId xmlns:a16="http://schemas.microsoft.com/office/drawing/2014/main" id="{81CEC2A5-BF8B-405F-BFB8-A7AC93A346C2}"/>
              </a:ext>
            </a:extLst>
          </p:cNvPr>
          <p:cNvSpPr>
            <a:spLocks noGrp="1"/>
          </p:cNvSpPr>
          <p:nvPr>
            <p:ph type="body" sz="quarter" idx="14" hasCustomPrompt="1"/>
          </p:nvPr>
        </p:nvSpPr>
        <p:spPr bwMode="white">
          <a:xfrm>
            <a:off x="1087509" y="3687176"/>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191147DD-03AA-4BA3-AFAA-F070EDBA94F2}"/>
              </a:ext>
            </a:extLst>
          </p:cNvPr>
          <p:cNvSpPr>
            <a:spLocks noGrp="1"/>
          </p:cNvSpPr>
          <p:nvPr>
            <p:ph type="body" sz="quarter" idx="15" hasCustomPrompt="1"/>
          </p:nvPr>
        </p:nvSpPr>
        <p:spPr bwMode="white">
          <a:xfrm>
            <a:off x="1087509" y="3957493"/>
            <a:ext cx="3418763" cy="202889"/>
          </a:xfrm>
          <a:prstGeom prst="rect">
            <a:avLst/>
          </a:prstGeom>
        </p:spPr>
        <p:txBody>
          <a:bodyPr>
            <a:normAutofit/>
          </a:bodyPr>
          <a:lstStyle>
            <a:lvl1pPr marL="0" indent="0">
              <a:lnSpc>
                <a:spcPts val="1500"/>
              </a:lnSpc>
              <a:spcAft>
                <a:spcPts val="0"/>
              </a:spcAft>
              <a:buNone/>
              <a:defRPr sz="950">
                <a:solidFill>
                  <a:schemeClr val="bg1"/>
                </a:solidFill>
              </a:defRPr>
            </a:lvl1pPr>
          </a:lstStyle>
          <a:p>
            <a:pPr lvl="0"/>
            <a:r>
              <a:rPr lang="en-US" dirty="0"/>
              <a:t>Click to edit Master text styles</a:t>
            </a:r>
          </a:p>
        </p:txBody>
      </p:sp>
      <p:sp>
        <p:nvSpPr>
          <p:cNvPr id="19" name="Graphic 1">
            <a:extLst>
              <a:ext uri="{FF2B5EF4-FFF2-40B4-BE49-F238E27FC236}">
                <a16:creationId xmlns:a16="http://schemas.microsoft.com/office/drawing/2014/main" id="{6B4A31B5-8366-4D72-B33B-C4528CEC8D4B}"/>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pic>
        <p:nvPicPr>
          <p:cNvPr id="22" name="Picture 21">
            <a:extLst>
              <a:ext uri="{FF2B5EF4-FFF2-40B4-BE49-F238E27FC236}">
                <a16:creationId xmlns:a16="http://schemas.microsoft.com/office/drawing/2014/main" id="{B864D713-B046-4FE6-BDD7-EE4264F7C42D}"/>
              </a:ext>
            </a:extLst>
          </p:cNvPr>
          <p:cNvPicPr>
            <a:picLocks noChangeAspect="1"/>
          </p:cNvPicPr>
          <p:nvPr userDrawn="1"/>
        </p:nvPicPr>
        <p:blipFill>
          <a:blip r:embed="rId2"/>
          <a:stretch>
            <a:fillRect/>
          </a:stretch>
        </p:blipFill>
        <p:spPr>
          <a:xfrm>
            <a:off x="695325" y="207631"/>
            <a:ext cx="3204000" cy="472463"/>
          </a:xfrm>
          <a:prstGeom prst="rect">
            <a:avLst/>
          </a:prstGeom>
        </p:spPr>
      </p:pic>
      <p:sp>
        <p:nvSpPr>
          <p:cNvPr id="14" name="TextBox 13">
            <a:extLst>
              <a:ext uri="{FF2B5EF4-FFF2-40B4-BE49-F238E27FC236}">
                <a16:creationId xmlns:a16="http://schemas.microsoft.com/office/drawing/2014/main" id="{ECEDAD56-26A5-445E-899E-91F378A60EDF}"/>
              </a:ext>
            </a:extLst>
          </p:cNvPr>
          <p:cNvSpPr txBox="1"/>
          <p:nvPr userDrawn="1"/>
        </p:nvSpPr>
        <p:spPr>
          <a:xfrm>
            <a:off x="694800" y="4545136"/>
            <a:ext cx="2391677" cy="108000"/>
          </a:xfrm>
          <a:prstGeom prst="rect">
            <a:avLst/>
          </a:prstGeom>
          <a:noFill/>
        </p:spPr>
        <p:txBody>
          <a:bodyPr wrap="square" lIns="0" tIns="0" rIns="0" bIns="0" rtlCol="0" anchor="ctr">
            <a:noAutofit/>
          </a:bodyPr>
          <a:lstStyle/>
          <a:p>
            <a:r>
              <a:rPr lang="en-AU" sz="650" dirty="0">
                <a:solidFill>
                  <a:schemeClr val="bg1"/>
                </a:solidFill>
              </a:rPr>
              <a:t>CRICOS code 00025B</a:t>
            </a:r>
          </a:p>
        </p:txBody>
      </p:sp>
    </p:spTree>
    <p:extLst>
      <p:ext uri="{BB962C8B-B14F-4D97-AF65-F5344CB8AC3E}">
        <p14:creationId xmlns:p14="http://schemas.microsoft.com/office/powerpoint/2010/main" val="305954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Thank You 2">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ED9BE05-DABC-48CC-9999-1581840BE656}"/>
              </a:ext>
            </a:extLst>
          </p:cNvPr>
          <p:cNvSpPr/>
          <p:nvPr userDrawn="1"/>
        </p:nvSpPr>
        <p:spPr bwMode="invGray">
          <a:xfrm>
            <a:off x="0" y="0"/>
            <a:ext cx="12192000" cy="9288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1" name="Text Placeholder 6">
            <a:extLst>
              <a:ext uri="{FF2B5EF4-FFF2-40B4-BE49-F238E27FC236}">
                <a16:creationId xmlns:a16="http://schemas.microsoft.com/office/drawing/2014/main" id="{F3CE2D37-876C-4C8F-A6C5-0AB063A0B4CD}"/>
              </a:ext>
            </a:extLst>
          </p:cNvPr>
          <p:cNvSpPr>
            <a:spLocks noGrp="1"/>
          </p:cNvSpPr>
          <p:nvPr>
            <p:ph type="body" sz="quarter" idx="13" hasCustomPrompt="1"/>
          </p:nvPr>
        </p:nvSpPr>
        <p:spPr>
          <a:xfrm>
            <a:off x="694800" y="1876346"/>
            <a:ext cx="3254263" cy="832577"/>
          </a:xfrm>
          <a:prstGeom prst="rect">
            <a:avLst/>
          </a:prstGeom>
        </p:spPr>
        <p:txBody>
          <a:bodyPr>
            <a:normAutofit/>
          </a:bodyPr>
          <a:lstStyle>
            <a:lvl1pPr marL="0" indent="0">
              <a:lnSpc>
                <a:spcPct val="100000"/>
              </a:lnSpc>
              <a:spcBef>
                <a:spcPts val="0"/>
              </a:spcBef>
              <a:spcAft>
                <a:spcPts val="0"/>
              </a:spcAft>
              <a:buNone/>
              <a:defRPr sz="1200">
                <a:solidFill>
                  <a:schemeClr val="tx1"/>
                </a:solidFill>
              </a:defRPr>
            </a:lvl1pPr>
          </a:lstStyle>
          <a:p>
            <a:pPr lvl="0"/>
            <a:r>
              <a:rPr lang="en-US" dirty="0"/>
              <a:t>Click to edit Master text styles</a:t>
            </a:r>
          </a:p>
        </p:txBody>
      </p:sp>
      <p:sp>
        <p:nvSpPr>
          <p:cNvPr id="18" name="Text Placeholder 6">
            <a:extLst>
              <a:ext uri="{FF2B5EF4-FFF2-40B4-BE49-F238E27FC236}">
                <a16:creationId xmlns:a16="http://schemas.microsoft.com/office/drawing/2014/main" id="{36F77BFB-AD63-495E-A4EA-EE2AFB4F9E57}"/>
              </a:ext>
            </a:extLst>
          </p:cNvPr>
          <p:cNvSpPr>
            <a:spLocks noGrp="1"/>
          </p:cNvSpPr>
          <p:nvPr>
            <p:ph type="body" sz="quarter" idx="11" hasCustomPrompt="1"/>
          </p:nvPr>
        </p:nvSpPr>
        <p:spPr>
          <a:xfrm>
            <a:off x="1087509" y="2852939"/>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9" name="Text Placeholder 6">
            <a:extLst>
              <a:ext uri="{FF2B5EF4-FFF2-40B4-BE49-F238E27FC236}">
                <a16:creationId xmlns:a16="http://schemas.microsoft.com/office/drawing/2014/main" id="{9A941B40-7380-40DF-ADBB-0A6ED4F172FB}"/>
              </a:ext>
            </a:extLst>
          </p:cNvPr>
          <p:cNvSpPr>
            <a:spLocks noGrp="1"/>
          </p:cNvSpPr>
          <p:nvPr>
            <p:ph type="body" sz="quarter" idx="12" hasCustomPrompt="1"/>
          </p:nvPr>
        </p:nvSpPr>
        <p:spPr>
          <a:xfrm>
            <a:off x="1087509" y="3125021"/>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0" name="Text Placeholder 6">
            <a:extLst>
              <a:ext uri="{FF2B5EF4-FFF2-40B4-BE49-F238E27FC236}">
                <a16:creationId xmlns:a16="http://schemas.microsoft.com/office/drawing/2014/main" id="{402E3968-432E-4834-8F0D-CD2BC42D2E0B}"/>
              </a:ext>
            </a:extLst>
          </p:cNvPr>
          <p:cNvSpPr>
            <a:spLocks noGrp="1"/>
          </p:cNvSpPr>
          <p:nvPr>
            <p:ph type="body" sz="quarter" idx="17" hasCustomPrompt="1"/>
          </p:nvPr>
        </p:nvSpPr>
        <p:spPr>
          <a:xfrm>
            <a:off x="1087509" y="3415094"/>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1" name="Text Placeholder 6">
            <a:extLst>
              <a:ext uri="{FF2B5EF4-FFF2-40B4-BE49-F238E27FC236}">
                <a16:creationId xmlns:a16="http://schemas.microsoft.com/office/drawing/2014/main" id="{F9F5A590-B6A3-42B3-8477-542088A3B03A}"/>
              </a:ext>
            </a:extLst>
          </p:cNvPr>
          <p:cNvSpPr>
            <a:spLocks noGrp="1"/>
          </p:cNvSpPr>
          <p:nvPr>
            <p:ph type="body" sz="quarter" idx="14" hasCustomPrompt="1"/>
          </p:nvPr>
        </p:nvSpPr>
        <p:spPr>
          <a:xfrm>
            <a:off x="1087509" y="3687176"/>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23" name="Text Placeholder 6">
            <a:extLst>
              <a:ext uri="{FF2B5EF4-FFF2-40B4-BE49-F238E27FC236}">
                <a16:creationId xmlns:a16="http://schemas.microsoft.com/office/drawing/2014/main" id="{C84FAE95-A058-4EFD-92C1-90CCC284BFCE}"/>
              </a:ext>
            </a:extLst>
          </p:cNvPr>
          <p:cNvSpPr>
            <a:spLocks noGrp="1"/>
          </p:cNvSpPr>
          <p:nvPr>
            <p:ph type="body" sz="quarter" idx="15" hasCustomPrompt="1"/>
          </p:nvPr>
        </p:nvSpPr>
        <p:spPr>
          <a:xfrm>
            <a:off x="1087509" y="3957493"/>
            <a:ext cx="3418763" cy="202889"/>
          </a:xfrm>
          <a:prstGeom prst="rect">
            <a:avLst/>
          </a:prstGeom>
        </p:spPr>
        <p:txBody>
          <a:bodyPr>
            <a:normAutofit/>
          </a:bodyPr>
          <a:lstStyle>
            <a:lvl1pPr marL="0" indent="0">
              <a:lnSpc>
                <a:spcPts val="1500"/>
              </a:lnSpc>
              <a:spcAft>
                <a:spcPts val="0"/>
              </a:spcAft>
              <a:buNone/>
              <a:defRPr sz="950">
                <a:solidFill>
                  <a:schemeClr val="tx1"/>
                </a:solidFill>
              </a:defRPr>
            </a:lvl1pPr>
          </a:lstStyle>
          <a:p>
            <a:pPr lvl="0"/>
            <a:r>
              <a:rPr lang="en-US" dirty="0"/>
              <a:t>Click to edit Master text styles</a:t>
            </a:r>
          </a:p>
        </p:txBody>
      </p:sp>
      <p:sp>
        <p:nvSpPr>
          <p:cNvPr id="15" name="Title 1">
            <a:extLst>
              <a:ext uri="{FF2B5EF4-FFF2-40B4-BE49-F238E27FC236}">
                <a16:creationId xmlns:a16="http://schemas.microsoft.com/office/drawing/2014/main" id="{6E88B10E-2ED8-4B6E-92E8-70B077E3A39C}"/>
              </a:ext>
            </a:extLst>
          </p:cNvPr>
          <p:cNvSpPr>
            <a:spLocks noGrp="1"/>
          </p:cNvSpPr>
          <p:nvPr>
            <p:ph type="title"/>
          </p:nvPr>
        </p:nvSpPr>
        <p:spPr>
          <a:xfrm>
            <a:off x="694800" y="1082188"/>
            <a:ext cx="5209113" cy="720081"/>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16" name="Picture Placeholder 9">
            <a:extLst>
              <a:ext uri="{FF2B5EF4-FFF2-40B4-BE49-F238E27FC236}">
                <a16:creationId xmlns:a16="http://schemas.microsoft.com/office/drawing/2014/main" id="{3ECBBC4F-ECF3-4E50-963A-BDB169C5146A}"/>
              </a:ext>
            </a:extLst>
          </p:cNvPr>
          <p:cNvSpPr>
            <a:spLocks noGrp="1"/>
          </p:cNvSpPr>
          <p:nvPr>
            <p:ph type="pic" sz="quarter" idx="18" hasCustomPrompt="1"/>
          </p:nvPr>
        </p:nvSpPr>
        <p:spPr>
          <a:xfrm>
            <a:off x="6092454" y="923051"/>
            <a:ext cx="6101952" cy="5934795"/>
          </a:xfrm>
          <a:custGeom>
            <a:avLst/>
            <a:gdLst>
              <a:gd name="connsiteX0" fmla="*/ 0 w 5187576"/>
              <a:gd name="connsiteY0" fmla="*/ 0 h 5919694"/>
              <a:gd name="connsiteX1" fmla="*/ 5187576 w 5187576"/>
              <a:gd name="connsiteY1" fmla="*/ 0 h 5919694"/>
              <a:gd name="connsiteX2" fmla="*/ 5187576 w 5187576"/>
              <a:gd name="connsiteY2" fmla="*/ 5919694 h 5919694"/>
              <a:gd name="connsiteX3" fmla="*/ 0 w 5187576"/>
              <a:gd name="connsiteY3" fmla="*/ 5919694 h 5919694"/>
              <a:gd name="connsiteX4" fmla="*/ 0 w 5187576"/>
              <a:gd name="connsiteY4" fmla="*/ 0 h 5919694"/>
              <a:gd name="connsiteX0" fmla="*/ 5977 w 5193553"/>
              <a:gd name="connsiteY0" fmla="*/ 0 h 5919694"/>
              <a:gd name="connsiteX1" fmla="*/ 5193553 w 5193553"/>
              <a:gd name="connsiteY1" fmla="*/ 0 h 5919694"/>
              <a:gd name="connsiteX2" fmla="*/ 5193553 w 5193553"/>
              <a:gd name="connsiteY2" fmla="*/ 5919694 h 5919694"/>
              <a:gd name="connsiteX3" fmla="*/ 5977 w 5193553"/>
              <a:gd name="connsiteY3" fmla="*/ 5919694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5977 w 5193553"/>
              <a:gd name="connsiteY4" fmla="*/ 5919694 h 5919694"/>
              <a:gd name="connsiteX5" fmla="*/ 0 w 5193553"/>
              <a:gd name="connsiteY5" fmla="*/ 3609788 h 5919694"/>
              <a:gd name="connsiteX6" fmla="*/ 5977 w 5193553"/>
              <a:gd name="connsiteY6"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002119 w 5193553"/>
              <a:gd name="connsiteY3" fmla="*/ 5916706 h 5919694"/>
              <a:gd name="connsiteX4" fmla="*/ 0 w 5193553"/>
              <a:gd name="connsiteY4" fmla="*/ 3609788 h 5919694"/>
              <a:gd name="connsiteX5" fmla="*/ 5977 w 5193553"/>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002121 w 5193555"/>
              <a:gd name="connsiteY3" fmla="*/ 5916706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687921 w 5193555"/>
              <a:gd name="connsiteY3" fmla="*/ 5101592 h 5919694"/>
              <a:gd name="connsiteX4" fmla="*/ 2 w 5193555"/>
              <a:gd name="connsiteY4" fmla="*/ 3609788 h 5919694"/>
              <a:gd name="connsiteX5" fmla="*/ 5979 w 5193555"/>
              <a:gd name="connsiteY5" fmla="*/ 0 h 5919694"/>
              <a:gd name="connsiteX0" fmla="*/ 5979 w 5193555"/>
              <a:gd name="connsiteY0" fmla="*/ 0 h 5919694"/>
              <a:gd name="connsiteX1" fmla="*/ 5193555 w 5193555"/>
              <a:gd name="connsiteY1" fmla="*/ 0 h 5919694"/>
              <a:gd name="connsiteX2" fmla="*/ 5193555 w 5193555"/>
              <a:gd name="connsiteY2" fmla="*/ 5919694 h 5919694"/>
              <a:gd name="connsiteX3" fmla="*/ 2537903 w 5193555"/>
              <a:gd name="connsiteY3" fmla="*/ 5916707 h 5919694"/>
              <a:gd name="connsiteX4" fmla="*/ 2 w 5193555"/>
              <a:gd name="connsiteY4" fmla="*/ 3609788 h 5919694"/>
              <a:gd name="connsiteX5" fmla="*/ 5979 w 5193555"/>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5977 w 5193553"/>
              <a:gd name="connsiteY0" fmla="*/ 0 h 5919694"/>
              <a:gd name="connsiteX1" fmla="*/ 5193553 w 5193553"/>
              <a:gd name="connsiteY1" fmla="*/ 0 h 5919694"/>
              <a:gd name="connsiteX2" fmla="*/ 5193553 w 5193553"/>
              <a:gd name="connsiteY2" fmla="*/ 5919694 h 5919694"/>
              <a:gd name="connsiteX3" fmla="*/ 2537901 w 5193553"/>
              <a:gd name="connsiteY3" fmla="*/ 5916707 h 5919694"/>
              <a:gd name="connsiteX4" fmla="*/ 0 w 5193553"/>
              <a:gd name="connsiteY4" fmla="*/ 3609788 h 5919694"/>
              <a:gd name="connsiteX5" fmla="*/ 5977 w 5193553"/>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6692 w 5204268"/>
              <a:gd name="connsiteY0" fmla="*/ 0 h 5919694"/>
              <a:gd name="connsiteX1" fmla="*/ 5204268 w 5204268"/>
              <a:gd name="connsiteY1" fmla="*/ 0 h 5919694"/>
              <a:gd name="connsiteX2" fmla="*/ 5204268 w 5204268"/>
              <a:gd name="connsiteY2" fmla="*/ 5919694 h 5919694"/>
              <a:gd name="connsiteX3" fmla="*/ 2548616 w 5204268"/>
              <a:gd name="connsiteY3" fmla="*/ 5916707 h 5919694"/>
              <a:gd name="connsiteX4" fmla="*/ 0 w 5204268"/>
              <a:gd name="connsiteY4" fmla="*/ 3438185 h 5919694"/>
              <a:gd name="connsiteX5" fmla="*/ 16692 w 5204268"/>
              <a:gd name="connsiteY5" fmla="*/ 0 h 5919694"/>
              <a:gd name="connsiteX0" fmla="*/ 112 w 5187688"/>
              <a:gd name="connsiteY0" fmla="*/ 0 h 5919694"/>
              <a:gd name="connsiteX1" fmla="*/ 5187688 w 5187688"/>
              <a:gd name="connsiteY1" fmla="*/ 0 h 5919694"/>
              <a:gd name="connsiteX2" fmla="*/ 5187688 w 5187688"/>
              <a:gd name="connsiteY2" fmla="*/ 5919694 h 5919694"/>
              <a:gd name="connsiteX3" fmla="*/ 2532036 w 5187688"/>
              <a:gd name="connsiteY3" fmla="*/ 5916707 h 5919694"/>
              <a:gd name="connsiteX4" fmla="*/ 21520 w 5187688"/>
              <a:gd name="connsiteY4" fmla="*/ 3298360 h 5919694"/>
              <a:gd name="connsiteX5" fmla="*/ 112 w 5187688"/>
              <a:gd name="connsiteY5" fmla="*/ 0 h 5919694"/>
              <a:gd name="connsiteX0" fmla="*/ 2405 w 5189981"/>
              <a:gd name="connsiteY0" fmla="*/ 0 h 5919694"/>
              <a:gd name="connsiteX1" fmla="*/ 5189981 w 5189981"/>
              <a:gd name="connsiteY1" fmla="*/ 0 h 5919694"/>
              <a:gd name="connsiteX2" fmla="*/ 5189981 w 5189981"/>
              <a:gd name="connsiteY2" fmla="*/ 5919694 h 5919694"/>
              <a:gd name="connsiteX3" fmla="*/ 2534329 w 5189981"/>
              <a:gd name="connsiteY3" fmla="*/ 5916707 h 5919694"/>
              <a:gd name="connsiteX4" fmla="*/ 0 w 5189981"/>
              <a:gd name="connsiteY4" fmla="*/ 3164891 h 5919694"/>
              <a:gd name="connsiteX5" fmla="*/ 2405 w 5189981"/>
              <a:gd name="connsiteY5" fmla="*/ 0 h 5919694"/>
              <a:gd name="connsiteX0" fmla="*/ 2532 w 5190108"/>
              <a:gd name="connsiteY0" fmla="*/ 0 h 5919694"/>
              <a:gd name="connsiteX1" fmla="*/ 5190108 w 5190108"/>
              <a:gd name="connsiteY1" fmla="*/ 0 h 5919694"/>
              <a:gd name="connsiteX2" fmla="*/ 5190108 w 5190108"/>
              <a:gd name="connsiteY2" fmla="*/ 5919694 h 5919694"/>
              <a:gd name="connsiteX3" fmla="*/ 2534456 w 5190108"/>
              <a:gd name="connsiteY3" fmla="*/ 5916707 h 5919694"/>
              <a:gd name="connsiteX4" fmla="*/ 127 w 5190108"/>
              <a:gd name="connsiteY4" fmla="*/ 3164891 h 5919694"/>
              <a:gd name="connsiteX5" fmla="*/ 2532 w 5190108"/>
              <a:gd name="connsiteY5" fmla="*/ 0 h 5919694"/>
              <a:gd name="connsiteX0" fmla="*/ 2464 w 5190040"/>
              <a:gd name="connsiteY0" fmla="*/ 0 h 5919694"/>
              <a:gd name="connsiteX1" fmla="*/ 5190040 w 5190040"/>
              <a:gd name="connsiteY1" fmla="*/ 0 h 5919694"/>
              <a:gd name="connsiteX2" fmla="*/ 5190040 w 5190040"/>
              <a:gd name="connsiteY2" fmla="*/ 5919694 h 5919694"/>
              <a:gd name="connsiteX3" fmla="*/ 2534388 w 5190040"/>
              <a:gd name="connsiteY3" fmla="*/ 5916707 h 5919694"/>
              <a:gd name="connsiteX4" fmla="*/ 59 w 5190040"/>
              <a:gd name="connsiteY4" fmla="*/ 3164891 h 5919694"/>
              <a:gd name="connsiteX5" fmla="*/ 2464 w 5190040"/>
              <a:gd name="connsiteY5" fmla="*/ 0 h 5919694"/>
              <a:gd name="connsiteX0" fmla="*/ 2512 w 5190088"/>
              <a:gd name="connsiteY0" fmla="*/ 0 h 5919694"/>
              <a:gd name="connsiteX1" fmla="*/ 5190088 w 5190088"/>
              <a:gd name="connsiteY1" fmla="*/ 0 h 5919694"/>
              <a:gd name="connsiteX2" fmla="*/ 5190088 w 5190088"/>
              <a:gd name="connsiteY2" fmla="*/ 5919694 h 5919694"/>
              <a:gd name="connsiteX3" fmla="*/ 2534436 w 5190088"/>
              <a:gd name="connsiteY3" fmla="*/ 5916707 h 5919694"/>
              <a:gd name="connsiteX4" fmla="*/ 107 w 5190088"/>
              <a:gd name="connsiteY4" fmla="*/ 3164891 h 5919694"/>
              <a:gd name="connsiteX5" fmla="*/ 2512 w 5190088"/>
              <a:gd name="connsiteY5" fmla="*/ 0 h 5919694"/>
              <a:gd name="connsiteX0" fmla="*/ 2406 w 5189982"/>
              <a:gd name="connsiteY0" fmla="*/ 0 h 5919694"/>
              <a:gd name="connsiteX1" fmla="*/ 5189982 w 5189982"/>
              <a:gd name="connsiteY1" fmla="*/ 0 h 5919694"/>
              <a:gd name="connsiteX2" fmla="*/ 5189982 w 5189982"/>
              <a:gd name="connsiteY2" fmla="*/ 5919694 h 5919694"/>
              <a:gd name="connsiteX3" fmla="*/ 2534330 w 5189982"/>
              <a:gd name="connsiteY3" fmla="*/ 5916707 h 5919694"/>
              <a:gd name="connsiteX4" fmla="*/ 1 w 5189982"/>
              <a:gd name="connsiteY4" fmla="*/ 3164891 h 5919694"/>
              <a:gd name="connsiteX5" fmla="*/ 2406 w 5189982"/>
              <a:gd name="connsiteY5" fmla="*/ 0 h 5919694"/>
              <a:gd name="connsiteX0" fmla="*/ 216 w 5198678"/>
              <a:gd name="connsiteY0" fmla="*/ 333321 h 5919694"/>
              <a:gd name="connsiteX1" fmla="*/ 5198678 w 5198678"/>
              <a:gd name="connsiteY1" fmla="*/ 0 h 5919694"/>
              <a:gd name="connsiteX2" fmla="*/ 5198678 w 5198678"/>
              <a:gd name="connsiteY2" fmla="*/ 5919694 h 5919694"/>
              <a:gd name="connsiteX3" fmla="*/ 2543026 w 5198678"/>
              <a:gd name="connsiteY3" fmla="*/ 5916707 h 5919694"/>
              <a:gd name="connsiteX4" fmla="*/ 8697 w 5198678"/>
              <a:gd name="connsiteY4" fmla="*/ 3164891 h 5919694"/>
              <a:gd name="connsiteX5" fmla="*/ 216 w 5198678"/>
              <a:gd name="connsiteY5" fmla="*/ 333321 h 5919694"/>
              <a:gd name="connsiteX0" fmla="*/ 216 w 5198678"/>
              <a:gd name="connsiteY0" fmla="*/ 0 h 5586373"/>
              <a:gd name="connsiteX1" fmla="*/ 5198678 w 5198678"/>
              <a:gd name="connsiteY1" fmla="*/ 28985 h 5586373"/>
              <a:gd name="connsiteX2" fmla="*/ 5198678 w 5198678"/>
              <a:gd name="connsiteY2" fmla="*/ 5586373 h 5586373"/>
              <a:gd name="connsiteX3" fmla="*/ 2543026 w 5198678"/>
              <a:gd name="connsiteY3" fmla="*/ 5583386 h 5586373"/>
              <a:gd name="connsiteX4" fmla="*/ 8697 w 5198678"/>
              <a:gd name="connsiteY4" fmla="*/ 2831570 h 5586373"/>
              <a:gd name="connsiteX5" fmla="*/ 216 w 5198678"/>
              <a:gd name="connsiteY5" fmla="*/ 0 h 5586373"/>
              <a:gd name="connsiteX0" fmla="*/ 216 w 5198678"/>
              <a:gd name="connsiteY0" fmla="*/ 0 h 5571881"/>
              <a:gd name="connsiteX1" fmla="*/ 5198678 w 5198678"/>
              <a:gd name="connsiteY1" fmla="*/ 14493 h 5571881"/>
              <a:gd name="connsiteX2" fmla="*/ 5198678 w 5198678"/>
              <a:gd name="connsiteY2" fmla="*/ 5571881 h 5571881"/>
              <a:gd name="connsiteX3" fmla="*/ 2543026 w 5198678"/>
              <a:gd name="connsiteY3" fmla="*/ 5568894 h 5571881"/>
              <a:gd name="connsiteX4" fmla="*/ 8697 w 5198678"/>
              <a:gd name="connsiteY4" fmla="*/ 2817078 h 5571881"/>
              <a:gd name="connsiteX5" fmla="*/ 216 w 5198678"/>
              <a:gd name="connsiteY5" fmla="*/ 0 h 5571881"/>
              <a:gd name="connsiteX0" fmla="*/ 216 w 5198678"/>
              <a:gd name="connsiteY0" fmla="*/ 15941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15941 h 5587822"/>
              <a:gd name="connsiteX0" fmla="*/ 216 w 5198678"/>
              <a:gd name="connsiteY0" fmla="*/ 629 h 5587822"/>
              <a:gd name="connsiteX1" fmla="*/ 5198678 w 5198678"/>
              <a:gd name="connsiteY1" fmla="*/ 0 h 5587822"/>
              <a:gd name="connsiteX2" fmla="*/ 5198678 w 5198678"/>
              <a:gd name="connsiteY2" fmla="*/ 5587822 h 5587822"/>
              <a:gd name="connsiteX3" fmla="*/ 2543026 w 5198678"/>
              <a:gd name="connsiteY3" fmla="*/ 5584835 h 5587822"/>
              <a:gd name="connsiteX4" fmla="*/ 8697 w 5198678"/>
              <a:gd name="connsiteY4" fmla="*/ 2833019 h 5587822"/>
              <a:gd name="connsiteX5" fmla="*/ 216 w 5198678"/>
              <a:gd name="connsiteY5" fmla="*/ 629 h 5587822"/>
              <a:gd name="connsiteX0" fmla="*/ 454 w 5198916"/>
              <a:gd name="connsiteY0" fmla="*/ 629 h 5587822"/>
              <a:gd name="connsiteX1" fmla="*/ 5198916 w 5198916"/>
              <a:gd name="connsiteY1" fmla="*/ 0 h 5587822"/>
              <a:gd name="connsiteX2" fmla="*/ 5198916 w 5198916"/>
              <a:gd name="connsiteY2" fmla="*/ 5587822 h 5587822"/>
              <a:gd name="connsiteX3" fmla="*/ 2543264 w 5198916"/>
              <a:gd name="connsiteY3" fmla="*/ 5584835 h 5587822"/>
              <a:gd name="connsiteX4" fmla="*/ 1791 w 5198916"/>
              <a:gd name="connsiteY4" fmla="*/ 3144946 h 5587822"/>
              <a:gd name="connsiteX5" fmla="*/ 454 w 5198916"/>
              <a:gd name="connsiteY5" fmla="*/ 629 h 5587822"/>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921758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5198916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5198916"/>
              <a:gd name="connsiteY0" fmla="*/ 629 h 5593381"/>
              <a:gd name="connsiteX1" fmla="*/ 4083303 w 5198916"/>
              <a:gd name="connsiteY1" fmla="*/ 0 h 5593381"/>
              <a:gd name="connsiteX2" fmla="*/ 5198916 w 5198916"/>
              <a:gd name="connsiteY2" fmla="*/ 5587822 h 5593381"/>
              <a:gd name="connsiteX3" fmla="*/ 1718207 w 5198916"/>
              <a:gd name="connsiteY3" fmla="*/ 5593381 h 5593381"/>
              <a:gd name="connsiteX4" fmla="*/ 1791 w 5198916"/>
              <a:gd name="connsiteY4" fmla="*/ 3144946 h 5593381"/>
              <a:gd name="connsiteX5" fmla="*/ 454 w 5198916"/>
              <a:gd name="connsiteY5" fmla="*/ 629 h 5593381"/>
              <a:gd name="connsiteX0" fmla="*/ 454 w 4089175"/>
              <a:gd name="connsiteY0" fmla="*/ 629 h 5595711"/>
              <a:gd name="connsiteX1" fmla="*/ 4083303 w 4089175"/>
              <a:gd name="connsiteY1" fmla="*/ 0 h 5595711"/>
              <a:gd name="connsiteX2" fmla="*/ 4089175 w 4089175"/>
              <a:gd name="connsiteY2" fmla="*/ 5595711 h 5595711"/>
              <a:gd name="connsiteX3" fmla="*/ 1718207 w 4089175"/>
              <a:gd name="connsiteY3" fmla="*/ 5593381 h 5595711"/>
              <a:gd name="connsiteX4" fmla="*/ 1791 w 4089175"/>
              <a:gd name="connsiteY4" fmla="*/ 3144946 h 5595711"/>
              <a:gd name="connsiteX5" fmla="*/ 454 w 4089175"/>
              <a:gd name="connsiteY5" fmla="*/ 629 h 5595711"/>
              <a:gd name="connsiteX0" fmla="*/ 454 w 4083340"/>
              <a:gd name="connsiteY0" fmla="*/ 629 h 5593381"/>
              <a:gd name="connsiteX1" fmla="*/ 4083303 w 4083340"/>
              <a:gd name="connsiteY1" fmla="*/ 0 h 5593381"/>
              <a:gd name="connsiteX2" fmla="*/ 4012844 w 4083340"/>
              <a:gd name="connsiteY2" fmla="*/ 5591438 h 5593381"/>
              <a:gd name="connsiteX3" fmla="*/ 1718207 w 4083340"/>
              <a:gd name="connsiteY3" fmla="*/ 5593381 h 5593381"/>
              <a:gd name="connsiteX4" fmla="*/ 1791 w 4083340"/>
              <a:gd name="connsiteY4" fmla="*/ 3144946 h 5593381"/>
              <a:gd name="connsiteX5" fmla="*/ 454 w 4083340"/>
              <a:gd name="connsiteY5" fmla="*/ 629 h 5593381"/>
              <a:gd name="connsiteX0" fmla="*/ 454 w 4083459"/>
              <a:gd name="connsiteY0" fmla="*/ 629 h 5593381"/>
              <a:gd name="connsiteX1" fmla="*/ 4083303 w 4083459"/>
              <a:gd name="connsiteY1" fmla="*/ 0 h 5593381"/>
              <a:gd name="connsiteX2" fmla="*/ 4070093 w 4083459"/>
              <a:gd name="connsiteY2" fmla="*/ 5591439 h 5593381"/>
              <a:gd name="connsiteX3" fmla="*/ 1718207 w 4083459"/>
              <a:gd name="connsiteY3" fmla="*/ 5593381 h 5593381"/>
              <a:gd name="connsiteX4" fmla="*/ 1791 w 4083459"/>
              <a:gd name="connsiteY4" fmla="*/ 3144946 h 5593381"/>
              <a:gd name="connsiteX5" fmla="*/ 454 w 4083459"/>
              <a:gd name="connsiteY5" fmla="*/ 629 h 5593381"/>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3943363 w 4070093"/>
              <a:gd name="connsiteY1" fmla="*/ 324970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10480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5150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14049 w 4069424"/>
              <a:gd name="connsiteY0" fmla="*/ 174112 h 5602782"/>
              <a:gd name="connsiteX1" fmla="*/ 4068911 w 4069424"/>
              <a:gd name="connsiteY1" fmla="*/ 0 h 5602782"/>
              <a:gd name="connsiteX2" fmla="*/ 4068422 w 4069424"/>
              <a:gd name="connsiteY2" fmla="*/ 5600840 h 5602782"/>
              <a:gd name="connsiteX3" fmla="*/ 1716536 w 4069424"/>
              <a:gd name="connsiteY3" fmla="*/ 5602782 h 5602782"/>
              <a:gd name="connsiteX4" fmla="*/ 120 w 4069424"/>
              <a:gd name="connsiteY4" fmla="*/ 3154347 h 5602782"/>
              <a:gd name="connsiteX5" fmla="*/ 14049 w 4069424"/>
              <a:gd name="connsiteY5" fmla="*/ 174112 h 5602782"/>
              <a:gd name="connsiteX0" fmla="*/ 454 w 4071095"/>
              <a:gd name="connsiteY0" fmla="*/ 10030 h 5602782"/>
              <a:gd name="connsiteX1" fmla="*/ 4070582 w 4071095"/>
              <a:gd name="connsiteY1" fmla="*/ 0 h 5602782"/>
              <a:gd name="connsiteX2" fmla="*/ 4070093 w 4071095"/>
              <a:gd name="connsiteY2" fmla="*/ 5600840 h 5602782"/>
              <a:gd name="connsiteX3" fmla="*/ 1718207 w 4071095"/>
              <a:gd name="connsiteY3" fmla="*/ 5602782 h 5602782"/>
              <a:gd name="connsiteX4" fmla="*/ 1791 w 4071095"/>
              <a:gd name="connsiteY4" fmla="*/ 3154347 h 5602782"/>
              <a:gd name="connsiteX5" fmla="*/ 454 w 4071095"/>
              <a:gd name="connsiteY5" fmla="*/ 10030 h 5602782"/>
              <a:gd name="connsiteX0" fmla="*/ 454 w 4070093"/>
              <a:gd name="connsiteY0" fmla="*/ 0 h 5592752"/>
              <a:gd name="connsiteX1" fmla="*/ 4065493 w 4070093"/>
              <a:gd name="connsiteY1" fmla="*/ 51501 h 5592752"/>
              <a:gd name="connsiteX2" fmla="*/ 4070093 w 4070093"/>
              <a:gd name="connsiteY2" fmla="*/ 5590810 h 5592752"/>
              <a:gd name="connsiteX3" fmla="*/ 1718207 w 4070093"/>
              <a:gd name="connsiteY3" fmla="*/ 5592752 h 5592752"/>
              <a:gd name="connsiteX4" fmla="*/ 1791 w 4070093"/>
              <a:gd name="connsiteY4" fmla="*/ 3144317 h 5592752"/>
              <a:gd name="connsiteX5" fmla="*/ 454 w 4070093"/>
              <a:gd name="connsiteY5" fmla="*/ 0 h 5592752"/>
              <a:gd name="connsiteX0" fmla="*/ 454 w 4071095"/>
              <a:gd name="connsiteY0" fmla="*/ 0 h 5592752"/>
              <a:gd name="connsiteX1" fmla="*/ 4070582 w 4071095"/>
              <a:gd name="connsiteY1" fmla="*/ 3644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0 h 5592752"/>
              <a:gd name="connsiteX1" fmla="*/ 4070582 w 4071095"/>
              <a:gd name="connsiteY1" fmla="*/ 9341 h 5592752"/>
              <a:gd name="connsiteX2" fmla="*/ 4070093 w 4071095"/>
              <a:gd name="connsiteY2" fmla="*/ 5590810 h 5592752"/>
              <a:gd name="connsiteX3" fmla="*/ 1718207 w 4071095"/>
              <a:gd name="connsiteY3" fmla="*/ 5592752 h 5592752"/>
              <a:gd name="connsiteX4" fmla="*/ 1791 w 4071095"/>
              <a:gd name="connsiteY4" fmla="*/ 3144317 h 5592752"/>
              <a:gd name="connsiteX5" fmla="*/ 454 w 4071095"/>
              <a:gd name="connsiteY5" fmla="*/ 0 h 5592752"/>
              <a:gd name="connsiteX0" fmla="*/ 454 w 4071095"/>
              <a:gd name="connsiteY0" fmla="*/ 4333 h 5597085"/>
              <a:gd name="connsiteX1" fmla="*/ 4070582 w 4071095"/>
              <a:gd name="connsiteY1" fmla="*/ 0 h 5597085"/>
              <a:gd name="connsiteX2" fmla="*/ 4070093 w 4071095"/>
              <a:gd name="connsiteY2" fmla="*/ 5595143 h 5597085"/>
              <a:gd name="connsiteX3" fmla="*/ 1718207 w 4071095"/>
              <a:gd name="connsiteY3" fmla="*/ 5597085 h 5597085"/>
              <a:gd name="connsiteX4" fmla="*/ 1791 w 4071095"/>
              <a:gd name="connsiteY4" fmla="*/ 3148650 h 5597085"/>
              <a:gd name="connsiteX5" fmla="*/ 454 w 4071095"/>
              <a:gd name="connsiteY5" fmla="*/ 4333 h 5597085"/>
              <a:gd name="connsiteX0" fmla="*/ 254 w 4075984"/>
              <a:gd name="connsiteY0" fmla="*/ 250455 h 5597085"/>
              <a:gd name="connsiteX1" fmla="*/ 4075471 w 4075984"/>
              <a:gd name="connsiteY1" fmla="*/ 0 h 5597085"/>
              <a:gd name="connsiteX2" fmla="*/ 4074982 w 4075984"/>
              <a:gd name="connsiteY2" fmla="*/ 5595143 h 5597085"/>
              <a:gd name="connsiteX3" fmla="*/ 1723096 w 4075984"/>
              <a:gd name="connsiteY3" fmla="*/ 5597085 h 5597085"/>
              <a:gd name="connsiteX4" fmla="*/ 6680 w 4075984"/>
              <a:gd name="connsiteY4" fmla="*/ 3148650 h 5597085"/>
              <a:gd name="connsiteX5" fmla="*/ 254 w 4075984"/>
              <a:gd name="connsiteY5" fmla="*/ 250455 h 5597085"/>
              <a:gd name="connsiteX0" fmla="*/ 254 w 4080827"/>
              <a:gd name="connsiteY0" fmla="*/ 29 h 5346659"/>
              <a:gd name="connsiteX1" fmla="*/ 4080560 w 4080827"/>
              <a:gd name="connsiteY1" fmla="*/ 50390 h 5346659"/>
              <a:gd name="connsiteX2" fmla="*/ 4074982 w 4080827"/>
              <a:gd name="connsiteY2" fmla="*/ 5344717 h 5346659"/>
              <a:gd name="connsiteX3" fmla="*/ 1723096 w 4080827"/>
              <a:gd name="connsiteY3" fmla="*/ 5346659 h 5346659"/>
              <a:gd name="connsiteX4" fmla="*/ 6680 w 4080827"/>
              <a:gd name="connsiteY4" fmla="*/ 2898224 h 5346659"/>
              <a:gd name="connsiteX5" fmla="*/ 254 w 4080827"/>
              <a:gd name="connsiteY5" fmla="*/ 29 h 5346659"/>
              <a:gd name="connsiteX0" fmla="*/ 254 w 4080827"/>
              <a:gd name="connsiteY0" fmla="*/ 0 h 5346630"/>
              <a:gd name="connsiteX1" fmla="*/ 4080560 w 4080827"/>
              <a:gd name="connsiteY1" fmla="*/ 16177 h 5346630"/>
              <a:gd name="connsiteX2" fmla="*/ 4074982 w 4080827"/>
              <a:gd name="connsiteY2" fmla="*/ 5344688 h 5346630"/>
              <a:gd name="connsiteX3" fmla="*/ 1723096 w 4080827"/>
              <a:gd name="connsiteY3" fmla="*/ 5346630 h 5346630"/>
              <a:gd name="connsiteX4" fmla="*/ 6680 w 4080827"/>
              <a:gd name="connsiteY4" fmla="*/ 2898195 h 5346630"/>
              <a:gd name="connsiteX5" fmla="*/ 254 w 4080827"/>
              <a:gd name="connsiteY5" fmla="*/ 0 h 5346630"/>
              <a:gd name="connsiteX0" fmla="*/ 254 w 4080827"/>
              <a:gd name="connsiteY0" fmla="*/ 0 h 5332957"/>
              <a:gd name="connsiteX1" fmla="*/ 4080560 w 4080827"/>
              <a:gd name="connsiteY1" fmla="*/ 2504 h 5332957"/>
              <a:gd name="connsiteX2" fmla="*/ 4074982 w 4080827"/>
              <a:gd name="connsiteY2" fmla="*/ 5331015 h 5332957"/>
              <a:gd name="connsiteX3" fmla="*/ 1723096 w 4080827"/>
              <a:gd name="connsiteY3" fmla="*/ 5332957 h 5332957"/>
              <a:gd name="connsiteX4" fmla="*/ 6680 w 4080827"/>
              <a:gd name="connsiteY4" fmla="*/ 2884522 h 5332957"/>
              <a:gd name="connsiteX5" fmla="*/ 254 w 4080827"/>
              <a:gd name="connsiteY5" fmla="*/ 0 h 5332957"/>
              <a:gd name="connsiteX0" fmla="*/ 254 w 4080827"/>
              <a:gd name="connsiteY0" fmla="*/ 8891 h 5330453"/>
              <a:gd name="connsiteX1" fmla="*/ 4080560 w 4080827"/>
              <a:gd name="connsiteY1" fmla="*/ 0 h 5330453"/>
              <a:gd name="connsiteX2" fmla="*/ 4074982 w 4080827"/>
              <a:gd name="connsiteY2" fmla="*/ 5328511 h 5330453"/>
              <a:gd name="connsiteX3" fmla="*/ 1723096 w 4080827"/>
              <a:gd name="connsiteY3" fmla="*/ 5330453 h 5330453"/>
              <a:gd name="connsiteX4" fmla="*/ 6680 w 4080827"/>
              <a:gd name="connsiteY4" fmla="*/ 2882018 h 5330453"/>
              <a:gd name="connsiteX5" fmla="*/ 254 w 4080827"/>
              <a:gd name="connsiteY5" fmla="*/ 8891 h 5330453"/>
              <a:gd name="connsiteX0" fmla="*/ 254 w 4080827"/>
              <a:gd name="connsiteY0" fmla="*/ 0 h 5321562"/>
              <a:gd name="connsiteX1" fmla="*/ 4080560 w 4080827"/>
              <a:gd name="connsiteY1" fmla="*/ 8201 h 5321562"/>
              <a:gd name="connsiteX2" fmla="*/ 4074982 w 4080827"/>
              <a:gd name="connsiteY2" fmla="*/ 5319620 h 5321562"/>
              <a:gd name="connsiteX3" fmla="*/ 1723096 w 4080827"/>
              <a:gd name="connsiteY3" fmla="*/ 5321562 h 5321562"/>
              <a:gd name="connsiteX4" fmla="*/ 6680 w 4080827"/>
              <a:gd name="connsiteY4" fmla="*/ 2873127 h 5321562"/>
              <a:gd name="connsiteX5" fmla="*/ 254 w 4080827"/>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2504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6763"/>
              <a:gd name="connsiteY0" fmla="*/ 0 h 5321562"/>
              <a:gd name="connsiteX1" fmla="*/ 4076319 w 4076763"/>
              <a:gd name="connsiteY1" fmla="*/ 8201 h 5321562"/>
              <a:gd name="connsiteX2" fmla="*/ 4074982 w 4076763"/>
              <a:gd name="connsiteY2" fmla="*/ 5319620 h 5321562"/>
              <a:gd name="connsiteX3" fmla="*/ 1723096 w 4076763"/>
              <a:gd name="connsiteY3" fmla="*/ 5321562 h 5321562"/>
              <a:gd name="connsiteX4" fmla="*/ 6680 w 4076763"/>
              <a:gd name="connsiteY4" fmla="*/ 2873127 h 5321562"/>
              <a:gd name="connsiteX5" fmla="*/ 254 w 4076763"/>
              <a:gd name="connsiteY5" fmla="*/ 0 h 5321562"/>
              <a:gd name="connsiteX0" fmla="*/ 254 w 4074982"/>
              <a:gd name="connsiteY0" fmla="*/ 0 h 5321562"/>
              <a:gd name="connsiteX1" fmla="*/ 4050875 w 4074982"/>
              <a:gd name="connsiteY1" fmla="*/ 207606 h 5321562"/>
              <a:gd name="connsiteX2" fmla="*/ 4074982 w 4074982"/>
              <a:gd name="connsiteY2" fmla="*/ 5319620 h 5321562"/>
              <a:gd name="connsiteX3" fmla="*/ 1723096 w 4074982"/>
              <a:gd name="connsiteY3" fmla="*/ 5321562 h 5321562"/>
              <a:gd name="connsiteX4" fmla="*/ 6680 w 4074982"/>
              <a:gd name="connsiteY4" fmla="*/ 2873127 h 5321562"/>
              <a:gd name="connsiteX5" fmla="*/ 254 w 4074982"/>
              <a:gd name="connsiteY5" fmla="*/ 0 h 5321562"/>
              <a:gd name="connsiteX0" fmla="*/ 254 w 4074982"/>
              <a:gd name="connsiteY0" fmla="*/ 3193 h 5324755"/>
              <a:gd name="connsiteX1" fmla="*/ 4072078 w 4074982"/>
              <a:gd name="connsiteY1" fmla="*/ 0 h 5324755"/>
              <a:gd name="connsiteX2" fmla="*/ 4074982 w 4074982"/>
              <a:gd name="connsiteY2" fmla="*/ 5322813 h 5324755"/>
              <a:gd name="connsiteX3" fmla="*/ 1723096 w 4074982"/>
              <a:gd name="connsiteY3" fmla="*/ 5324755 h 5324755"/>
              <a:gd name="connsiteX4" fmla="*/ 6680 w 4074982"/>
              <a:gd name="connsiteY4" fmla="*/ 2876320 h 5324755"/>
              <a:gd name="connsiteX5" fmla="*/ 254 w 4074982"/>
              <a:gd name="connsiteY5" fmla="*/ 3193 h 5324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74982" h="5324755">
                <a:moveTo>
                  <a:pt x="254" y="3193"/>
                </a:moveTo>
                <a:lnTo>
                  <a:pt x="4072078" y="0"/>
                </a:lnTo>
                <a:cubicBezTo>
                  <a:pt x="4074035" y="1865237"/>
                  <a:pt x="4073025" y="3457576"/>
                  <a:pt x="4074982" y="5322813"/>
                </a:cubicBezTo>
                <a:lnTo>
                  <a:pt x="1723096" y="5324755"/>
                </a:lnTo>
                <a:cubicBezTo>
                  <a:pt x="693982" y="5014623"/>
                  <a:pt x="-3932" y="3729991"/>
                  <a:pt x="6680" y="2876320"/>
                </a:cubicBezTo>
                <a:cubicBezTo>
                  <a:pt x="8672" y="1673057"/>
                  <a:pt x="-1738" y="1206456"/>
                  <a:pt x="254" y="3193"/>
                </a:cubicBezTo>
                <a:close/>
              </a:path>
            </a:pathLst>
          </a:custGeom>
          <a:solidFill>
            <a:schemeClr val="bg2"/>
          </a:solidFill>
        </p:spPr>
        <p:txBody>
          <a:bodyPr anchor="ctr"/>
          <a:lstStyle>
            <a:lvl1pPr algn="ctr">
              <a:defRPr sz="1200"/>
            </a:lvl1pPr>
          </a:lstStyle>
          <a:p>
            <a:r>
              <a:rPr lang="en-AU" dirty="0"/>
              <a:t> Click icon to insert picture</a:t>
            </a:r>
          </a:p>
          <a:p>
            <a:endParaRPr lang="en-AU" dirty="0"/>
          </a:p>
        </p:txBody>
      </p:sp>
      <p:pic>
        <p:nvPicPr>
          <p:cNvPr id="12" name="Picture 11">
            <a:extLst>
              <a:ext uri="{FF2B5EF4-FFF2-40B4-BE49-F238E27FC236}">
                <a16:creationId xmlns:a16="http://schemas.microsoft.com/office/drawing/2014/main" id="{B83753C3-AD71-41CF-A0E3-EDC40D8596D3}"/>
              </a:ext>
            </a:extLst>
          </p:cNvPr>
          <p:cNvPicPr>
            <a:picLocks noChangeAspect="1"/>
          </p:cNvPicPr>
          <p:nvPr userDrawn="1"/>
        </p:nvPicPr>
        <p:blipFill>
          <a:blip r:embed="rId2"/>
          <a:stretch>
            <a:fillRect/>
          </a:stretch>
        </p:blipFill>
        <p:spPr>
          <a:xfrm>
            <a:off x="695325" y="207631"/>
            <a:ext cx="3204000" cy="472463"/>
          </a:xfrm>
          <a:prstGeom prst="rect">
            <a:avLst/>
          </a:prstGeom>
        </p:spPr>
      </p:pic>
      <p:sp>
        <p:nvSpPr>
          <p:cNvPr id="14" name="TextBox 13">
            <a:extLst>
              <a:ext uri="{FF2B5EF4-FFF2-40B4-BE49-F238E27FC236}">
                <a16:creationId xmlns:a16="http://schemas.microsoft.com/office/drawing/2014/main" id="{678D7F9E-C12F-47F1-B536-38EB7D688E56}"/>
              </a:ext>
            </a:extLst>
          </p:cNvPr>
          <p:cNvSpPr txBox="1"/>
          <p:nvPr userDrawn="1"/>
        </p:nvSpPr>
        <p:spPr>
          <a:xfrm>
            <a:off x="694800" y="4545136"/>
            <a:ext cx="2391677" cy="108000"/>
          </a:xfrm>
          <a:prstGeom prst="rect">
            <a:avLst/>
          </a:prstGeom>
          <a:noFill/>
        </p:spPr>
        <p:txBody>
          <a:bodyPr wrap="square" lIns="0" tIns="0" rIns="0" bIns="0" rtlCol="0" anchor="ctr">
            <a:noAutofit/>
          </a:bodyPr>
          <a:lstStyle/>
          <a:p>
            <a:r>
              <a:rPr lang="en-AU" sz="650" dirty="0">
                <a:solidFill>
                  <a:schemeClr val="tx1"/>
                </a:solidFill>
              </a:rPr>
              <a:t>CRICOS code 00025B</a:t>
            </a:r>
          </a:p>
        </p:txBody>
      </p:sp>
    </p:spTree>
    <p:extLst>
      <p:ext uri="{BB962C8B-B14F-4D97-AF65-F5344CB8AC3E}">
        <p14:creationId xmlns:p14="http://schemas.microsoft.com/office/powerpoint/2010/main" val="1221778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Divid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B1A2C22-D4CF-4FE0-AF06-038EB2ACB6D9}"/>
              </a:ext>
            </a:extLst>
          </p:cNvPr>
          <p:cNvSpPr/>
          <p:nvPr userDrawn="1"/>
        </p:nvSpPr>
        <p:spPr bwMode="invGray">
          <a:xfrm>
            <a:off x="0" y="0"/>
            <a:ext cx="12192000" cy="6858000"/>
          </a:xfrm>
          <a:prstGeom prst="rect">
            <a:avLst/>
          </a:prstGeom>
          <a:gradFill flip="none" rotWithShape="1">
            <a:gsLst>
              <a:gs pos="75000">
                <a:schemeClr val="accent1"/>
              </a:gs>
              <a:gs pos="100000">
                <a:srgbClr val="962A8B"/>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DD751603-5D6A-462B-B9E7-98413BF2CB36}"/>
              </a:ext>
            </a:extLst>
          </p:cNvPr>
          <p:cNvPicPr>
            <a:picLocks noChangeAspect="1"/>
          </p:cNvPicPr>
          <p:nvPr userDrawn="1"/>
        </p:nvPicPr>
        <p:blipFill>
          <a:blip r:embed="rId2"/>
          <a:stretch>
            <a:fillRect/>
          </a:stretch>
        </p:blipFill>
        <p:spPr>
          <a:xfrm>
            <a:off x="8309692" y="275999"/>
            <a:ext cx="3204000" cy="472463"/>
          </a:xfrm>
          <a:prstGeom prst="rect">
            <a:avLst/>
          </a:prstGeom>
        </p:spPr>
      </p:pic>
      <p:sp>
        <p:nvSpPr>
          <p:cNvPr id="2" name="Title 1"/>
          <p:cNvSpPr>
            <a:spLocks noGrp="1"/>
          </p:cNvSpPr>
          <p:nvPr>
            <p:ph type="title" hasCustomPrompt="1"/>
          </p:nvPr>
        </p:nvSpPr>
        <p:spPr bwMode="white">
          <a:xfrm>
            <a:off x="695326" y="1700811"/>
            <a:ext cx="10768680" cy="1224137"/>
          </a:xfrm>
        </p:spPr>
        <p:txBody>
          <a:bodyPr anchor="b">
            <a:noAutofit/>
          </a:bodyPr>
          <a:lstStyle>
            <a:lvl1pPr>
              <a:lnSpc>
                <a:spcPts val="5040"/>
              </a:lnSpc>
              <a:defRPr sz="4200">
                <a:solidFill>
                  <a:schemeClr val="bg1"/>
                </a:solidFill>
              </a:defRPr>
            </a:lvl1pPr>
          </a:lstStyle>
          <a:p>
            <a:r>
              <a:rPr lang="en-US" dirty="0"/>
              <a:t>[Title]</a:t>
            </a:r>
            <a:endParaRPr lang="en-AU" dirty="0"/>
          </a:p>
        </p:txBody>
      </p:sp>
      <p:sp>
        <p:nvSpPr>
          <p:cNvPr id="7" name="Text Placeholder 6"/>
          <p:cNvSpPr>
            <a:spLocks noGrp="1"/>
          </p:cNvSpPr>
          <p:nvPr>
            <p:ph type="body" sz="quarter" idx="10" hasCustomPrompt="1"/>
          </p:nvPr>
        </p:nvSpPr>
        <p:spPr bwMode="white">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[Subtitle]</a:t>
            </a:r>
          </a:p>
        </p:txBody>
      </p:sp>
      <p:sp>
        <p:nvSpPr>
          <p:cNvPr id="11" name="Right Triangle 3">
            <a:extLst>
              <a:ext uri="{FF2B5EF4-FFF2-40B4-BE49-F238E27FC236}">
                <a16:creationId xmlns:a16="http://schemas.microsoft.com/office/drawing/2014/main" id="{DBA991DB-C059-4DB2-8D91-33D3F3951887}"/>
              </a:ext>
            </a:extLst>
          </p:cNvPr>
          <p:cNvSpPr/>
          <p:nvPr userDrawn="1"/>
        </p:nvSpPr>
        <p:spPr bwMode="white">
          <a:xfrm>
            <a:off x="1" y="4076700"/>
            <a:ext cx="2555875"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8" name="Graphic 1">
            <a:extLst>
              <a:ext uri="{FF2B5EF4-FFF2-40B4-BE49-F238E27FC236}">
                <a16:creationId xmlns:a16="http://schemas.microsoft.com/office/drawing/2014/main" id="{F070BDDD-4427-48C1-9206-C4CC3FAE8AD1}"/>
              </a:ext>
            </a:extLst>
          </p:cNvPr>
          <p:cNvSpPr/>
          <p:nvPr userDrawn="1"/>
        </p:nvSpPr>
        <p:spPr bwMode="white">
          <a:xfrm>
            <a:off x="9912424" y="5571759"/>
            <a:ext cx="2279576" cy="1286241"/>
          </a:xfrm>
          <a:custGeom>
            <a:avLst/>
            <a:gdLst>
              <a:gd name="connsiteX0" fmla="*/ 1704499 w 1704975"/>
              <a:gd name="connsiteY0" fmla="*/ 961382 h 962025"/>
              <a:gd name="connsiteX1" fmla="*/ 1172051 w 1704975"/>
              <a:gd name="connsiteY1" fmla="*/ 803267 h 962025"/>
              <a:gd name="connsiteX2" fmla="*/ 589121 w 1704975"/>
              <a:gd name="connsiteY2" fmla="*/ 611815 h 962025"/>
              <a:gd name="connsiteX3" fmla="*/ 7144 w 1704975"/>
              <a:gd name="connsiteY3" fmla="*/ 768977 h 962025"/>
              <a:gd name="connsiteX4" fmla="*/ 764381 w 1704975"/>
              <a:gd name="connsiteY4" fmla="*/ 128897 h 962025"/>
              <a:gd name="connsiteX5" fmla="*/ 1614011 w 1704975"/>
              <a:gd name="connsiteY5" fmla="*/ 72700 h 962025"/>
              <a:gd name="connsiteX6" fmla="*/ 1705451 w 1704975"/>
              <a:gd name="connsiteY6" fmla="*/ 104132 h 962025"/>
              <a:gd name="connsiteX7" fmla="*/ 1704499 w 1704975"/>
              <a:gd name="connsiteY7" fmla="*/ 961382 h 962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4975" h="962025">
                <a:moveTo>
                  <a:pt x="1704499" y="961382"/>
                </a:moveTo>
                <a:cubicBezTo>
                  <a:pt x="1523524" y="935665"/>
                  <a:pt x="1348264" y="859465"/>
                  <a:pt x="1172051" y="803267"/>
                </a:cubicBezTo>
                <a:cubicBezTo>
                  <a:pt x="976789" y="741355"/>
                  <a:pt x="788194" y="654677"/>
                  <a:pt x="589121" y="611815"/>
                </a:cubicBezTo>
                <a:cubicBezTo>
                  <a:pt x="301466" y="550855"/>
                  <a:pt x="224314" y="585145"/>
                  <a:pt x="7144" y="768977"/>
                </a:cubicBezTo>
                <a:cubicBezTo>
                  <a:pt x="50006" y="717542"/>
                  <a:pt x="525304" y="253675"/>
                  <a:pt x="764381" y="128897"/>
                </a:cubicBezTo>
                <a:cubicBezTo>
                  <a:pt x="1040606" y="-14930"/>
                  <a:pt x="1321594" y="-28265"/>
                  <a:pt x="1614011" y="72700"/>
                </a:cubicBezTo>
                <a:cubicBezTo>
                  <a:pt x="1644491" y="83177"/>
                  <a:pt x="1674971" y="93655"/>
                  <a:pt x="1705451" y="104132"/>
                </a:cubicBezTo>
                <a:lnTo>
                  <a:pt x="1704499" y="961382"/>
                </a:lnTo>
                <a:close/>
              </a:path>
            </a:pathLst>
          </a:custGeom>
          <a:solidFill>
            <a:schemeClr val="bg1"/>
          </a:solidFill>
          <a:ln w="9525" cap="flat">
            <a:noFill/>
            <a:prstDash val="solid"/>
            <a:miter/>
          </a:ln>
        </p:spPr>
        <p:txBody>
          <a:bodyPr rtlCol="0" anchor="ctr"/>
          <a:lstStyle/>
          <a:p>
            <a:endParaRPr lang="en-AU"/>
          </a:p>
        </p:txBody>
      </p:sp>
    </p:spTree>
    <p:extLst>
      <p:ext uri="{BB962C8B-B14F-4D97-AF65-F5344CB8AC3E}">
        <p14:creationId xmlns:p14="http://schemas.microsoft.com/office/powerpoint/2010/main" val="4192163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Divider (Editabl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95326" y="1700811"/>
            <a:ext cx="10768680" cy="1224137"/>
          </a:xfrm>
        </p:spPr>
        <p:txBody>
          <a:bodyPr anchor="b">
            <a:noAutofit/>
          </a:bodyPr>
          <a:lstStyle>
            <a:lvl1pPr>
              <a:lnSpc>
                <a:spcPts val="5040"/>
              </a:lnSpc>
              <a:defRPr sz="4200">
                <a:solidFill>
                  <a:schemeClr val="bg1"/>
                </a:solidFill>
              </a:defRPr>
            </a:lvl1pPr>
          </a:lstStyle>
          <a:p>
            <a:r>
              <a:rPr lang="en-US" dirty="0"/>
              <a:t>[Divider title]</a:t>
            </a:r>
            <a:endParaRPr lang="en-AU" dirty="0"/>
          </a:p>
        </p:txBody>
      </p:sp>
      <p:sp>
        <p:nvSpPr>
          <p:cNvPr id="7" name="Text Placeholder 6"/>
          <p:cNvSpPr>
            <a:spLocks noGrp="1"/>
          </p:cNvSpPr>
          <p:nvPr>
            <p:ph type="body" sz="quarter" idx="10" hasCustomPrompt="1"/>
          </p:nvPr>
        </p:nvSpPr>
        <p:spPr>
          <a:xfrm>
            <a:off x="695326" y="3113744"/>
            <a:ext cx="10768680" cy="2043451"/>
          </a:xfrm>
          <a:prstGeom prst="rect">
            <a:avLst/>
          </a:prstGeom>
        </p:spPr>
        <p:txBody>
          <a:bodyPr>
            <a:normAutofit/>
          </a:bodyPr>
          <a:lstStyle>
            <a:lvl1pPr marL="0" indent="0">
              <a:lnSpc>
                <a:spcPts val="3240"/>
              </a:lnSpc>
              <a:buNone/>
              <a:defRPr sz="2700">
                <a:solidFill>
                  <a:schemeClr val="bg1"/>
                </a:solidFill>
              </a:defRPr>
            </a:lvl1pPr>
          </a:lstStyle>
          <a:p>
            <a:pPr lvl="0"/>
            <a:r>
              <a:rPr lang="en-US" dirty="0"/>
              <a:t>[Divider subtitle]</a:t>
            </a:r>
          </a:p>
        </p:txBody>
      </p:sp>
      <p:pic>
        <p:nvPicPr>
          <p:cNvPr id="6" name="Picture 5">
            <a:extLst>
              <a:ext uri="{FF2B5EF4-FFF2-40B4-BE49-F238E27FC236}">
                <a16:creationId xmlns:a16="http://schemas.microsoft.com/office/drawing/2014/main" id="{2CBE33C2-B581-422F-9FF5-AF660C79D3B0}"/>
              </a:ext>
            </a:extLst>
          </p:cNvPr>
          <p:cNvPicPr>
            <a:picLocks noChangeAspect="1"/>
          </p:cNvPicPr>
          <p:nvPr userDrawn="1"/>
        </p:nvPicPr>
        <p:blipFill>
          <a:blip r:embed="rId2"/>
          <a:stretch>
            <a:fillRect/>
          </a:stretch>
        </p:blipFill>
        <p:spPr>
          <a:xfrm>
            <a:off x="8309692" y="275999"/>
            <a:ext cx="3204000" cy="472463"/>
          </a:xfrm>
          <a:prstGeom prst="rect">
            <a:avLst/>
          </a:prstGeom>
        </p:spPr>
      </p:pic>
    </p:spTree>
    <p:extLst>
      <p:ext uri="{BB962C8B-B14F-4D97-AF65-F5344CB8AC3E}">
        <p14:creationId xmlns:p14="http://schemas.microsoft.com/office/powerpoint/2010/main" val="281915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Divider 2">
    <p:spTree>
      <p:nvGrpSpPr>
        <p:cNvPr id="1" name=""/>
        <p:cNvGrpSpPr/>
        <p:nvPr/>
      </p:nvGrpSpPr>
      <p:grpSpPr>
        <a:xfrm>
          <a:off x="0" y="0"/>
          <a:ext cx="0" cy="0"/>
          <a:chOff x="0" y="0"/>
          <a:chExt cx="0" cy="0"/>
        </a:xfrm>
      </p:grpSpPr>
      <p:sp>
        <p:nvSpPr>
          <p:cNvPr id="9" name="Right Triangle 3">
            <a:extLst>
              <a:ext uri="{FF2B5EF4-FFF2-40B4-BE49-F238E27FC236}">
                <a16:creationId xmlns:a16="http://schemas.microsoft.com/office/drawing/2014/main" id="{5E92F574-51E7-47B2-86D2-94DAE288E822}"/>
              </a:ext>
            </a:extLst>
          </p:cNvPr>
          <p:cNvSpPr/>
          <p:nvPr userDrawn="1"/>
        </p:nvSpPr>
        <p:spPr bwMode="invGray">
          <a:xfrm>
            <a:off x="2" y="4076700"/>
            <a:ext cx="3407833" cy="2781300"/>
          </a:xfrm>
          <a:custGeom>
            <a:avLst/>
            <a:gdLst>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 name="connsiteX0" fmla="*/ 0 w 2555875"/>
              <a:gd name="connsiteY0" fmla="*/ 2781300 h 2781300"/>
              <a:gd name="connsiteX1" fmla="*/ 0 w 2555875"/>
              <a:gd name="connsiteY1" fmla="*/ 0 h 2781300"/>
              <a:gd name="connsiteX2" fmla="*/ 2555875 w 2555875"/>
              <a:gd name="connsiteY2" fmla="*/ 2781300 h 2781300"/>
              <a:gd name="connsiteX3" fmla="*/ 0 w 2555875"/>
              <a:gd name="connsiteY3" fmla="*/ 2781300 h 2781300"/>
            </a:gdLst>
            <a:ahLst/>
            <a:cxnLst>
              <a:cxn ang="0">
                <a:pos x="connsiteX0" y="connsiteY0"/>
              </a:cxn>
              <a:cxn ang="0">
                <a:pos x="connsiteX1" y="connsiteY1"/>
              </a:cxn>
              <a:cxn ang="0">
                <a:pos x="connsiteX2" y="connsiteY2"/>
              </a:cxn>
              <a:cxn ang="0">
                <a:pos x="connsiteX3" y="connsiteY3"/>
              </a:cxn>
            </a:cxnLst>
            <a:rect l="l" t="t" r="r" b="b"/>
            <a:pathLst>
              <a:path w="2555875" h="2781300">
                <a:moveTo>
                  <a:pt x="0" y="2781300"/>
                </a:moveTo>
                <a:lnTo>
                  <a:pt x="0" y="0"/>
                </a:lnTo>
                <a:cubicBezTo>
                  <a:pt x="158687" y="1674158"/>
                  <a:pt x="1584388" y="2511611"/>
                  <a:pt x="2555875" y="2781300"/>
                </a:cubicBezTo>
                <a:lnTo>
                  <a:pt x="0" y="27813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800"/>
          </a:p>
        </p:txBody>
      </p:sp>
      <p:sp>
        <p:nvSpPr>
          <p:cNvPr id="11" name="Rectangle 8">
            <a:extLst>
              <a:ext uri="{FF2B5EF4-FFF2-40B4-BE49-F238E27FC236}">
                <a16:creationId xmlns:a16="http://schemas.microsoft.com/office/drawing/2014/main" id="{C31ECE3F-0C43-444E-9F0C-B23F8D3935D2}"/>
              </a:ext>
            </a:extLst>
          </p:cNvPr>
          <p:cNvSpPr/>
          <p:nvPr userDrawn="1"/>
        </p:nvSpPr>
        <p:spPr bwMode="invGray">
          <a:xfrm>
            <a:off x="9192249" y="5584173"/>
            <a:ext cx="2999415" cy="1273828"/>
          </a:xfrm>
          <a:custGeom>
            <a:avLst/>
            <a:gdLst>
              <a:gd name="connsiteX0" fmla="*/ 0 w 2267490"/>
              <a:gd name="connsiteY0" fmla="*/ 0 h 1132541"/>
              <a:gd name="connsiteX1" fmla="*/ 2267490 w 2267490"/>
              <a:gd name="connsiteY1" fmla="*/ 0 h 1132541"/>
              <a:gd name="connsiteX2" fmla="*/ 2267490 w 2267490"/>
              <a:gd name="connsiteY2" fmla="*/ 1132541 h 1132541"/>
              <a:gd name="connsiteX3" fmla="*/ 0 w 2267490"/>
              <a:gd name="connsiteY3" fmla="*/ 1132541 h 1132541"/>
              <a:gd name="connsiteX4" fmla="*/ 0 w 2267490"/>
              <a:gd name="connsiteY4" fmla="*/ 0 h 1132541"/>
              <a:gd name="connsiteX0" fmla="*/ 0 w 2267490"/>
              <a:gd name="connsiteY0" fmla="*/ 1132541 h 1132541"/>
              <a:gd name="connsiteX1" fmla="*/ 2267490 w 2267490"/>
              <a:gd name="connsiteY1" fmla="*/ 0 h 1132541"/>
              <a:gd name="connsiteX2" fmla="*/ 2267490 w 2267490"/>
              <a:gd name="connsiteY2" fmla="*/ 1132541 h 1132541"/>
              <a:gd name="connsiteX3" fmla="*/ 0 w 2267490"/>
              <a:gd name="connsiteY3" fmla="*/ 1132541 h 1132541"/>
              <a:gd name="connsiteX0" fmla="*/ 0 w 2291396"/>
              <a:gd name="connsiteY0" fmla="*/ 857623 h 1132541"/>
              <a:gd name="connsiteX1" fmla="*/ 2291396 w 2291396"/>
              <a:gd name="connsiteY1" fmla="*/ 0 h 1132541"/>
              <a:gd name="connsiteX2" fmla="*/ 2291396 w 2291396"/>
              <a:gd name="connsiteY2" fmla="*/ 1132541 h 1132541"/>
              <a:gd name="connsiteX3" fmla="*/ 0 w 2291396"/>
              <a:gd name="connsiteY3" fmla="*/ 857623 h 1132541"/>
              <a:gd name="connsiteX0" fmla="*/ 0 w 2249561"/>
              <a:gd name="connsiteY0" fmla="*/ 845670 h 1132541"/>
              <a:gd name="connsiteX1" fmla="*/ 2249561 w 2249561"/>
              <a:gd name="connsiteY1" fmla="*/ 0 h 1132541"/>
              <a:gd name="connsiteX2" fmla="*/ 2249561 w 2249561"/>
              <a:gd name="connsiteY2" fmla="*/ 1132541 h 1132541"/>
              <a:gd name="connsiteX3" fmla="*/ 0 w 2249561"/>
              <a:gd name="connsiteY3" fmla="*/ 845670 h 1132541"/>
              <a:gd name="connsiteX0" fmla="*/ 0 w 2249561"/>
              <a:gd name="connsiteY0" fmla="*/ 944560 h 1231431"/>
              <a:gd name="connsiteX1" fmla="*/ 2249561 w 2249561"/>
              <a:gd name="connsiteY1" fmla="*/ 98890 h 1231431"/>
              <a:gd name="connsiteX2" fmla="*/ 2249561 w 2249561"/>
              <a:gd name="connsiteY2" fmla="*/ 1231431 h 1231431"/>
              <a:gd name="connsiteX3" fmla="*/ 0 w 2249561"/>
              <a:gd name="connsiteY3" fmla="*/ 944560 h 1231431"/>
              <a:gd name="connsiteX0" fmla="*/ 0 w 2249561"/>
              <a:gd name="connsiteY0" fmla="*/ 1212084 h 1498955"/>
              <a:gd name="connsiteX1" fmla="*/ 2249561 w 2249561"/>
              <a:gd name="connsiteY1" fmla="*/ 366414 h 1498955"/>
              <a:gd name="connsiteX2" fmla="*/ 2249561 w 2249561"/>
              <a:gd name="connsiteY2" fmla="*/ 1498955 h 1498955"/>
              <a:gd name="connsiteX3" fmla="*/ 0 w 2249561"/>
              <a:gd name="connsiteY3" fmla="*/ 1212084 h 1498955"/>
              <a:gd name="connsiteX0" fmla="*/ 0 w 2249561"/>
              <a:gd name="connsiteY0" fmla="*/ 1016618 h 1303489"/>
              <a:gd name="connsiteX1" fmla="*/ 2249561 w 2249561"/>
              <a:gd name="connsiteY1" fmla="*/ 170948 h 1303489"/>
              <a:gd name="connsiteX2" fmla="*/ 2249561 w 2249561"/>
              <a:gd name="connsiteY2" fmla="*/ 1303489 h 1303489"/>
              <a:gd name="connsiteX3" fmla="*/ 0 w 2249561"/>
              <a:gd name="connsiteY3" fmla="*/ 1016618 h 1303489"/>
              <a:gd name="connsiteX0" fmla="*/ 0 w 2249561"/>
              <a:gd name="connsiteY0" fmla="*/ 1002505 h 1289376"/>
              <a:gd name="connsiteX1" fmla="*/ 2249561 w 2249561"/>
              <a:gd name="connsiteY1" fmla="*/ 156835 h 1289376"/>
              <a:gd name="connsiteX2" fmla="*/ 2249561 w 2249561"/>
              <a:gd name="connsiteY2" fmla="*/ 1289376 h 1289376"/>
              <a:gd name="connsiteX3" fmla="*/ 0 w 2249561"/>
              <a:gd name="connsiteY3" fmla="*/ 1002505 h 1289376"/>
              <a:gd name="connsiteX0" fmla="*/ 0 w 2249561"/>
              <a:gd name="connsiteY0" fmla="*/ 985444 h 1272315"/>
              <a:gd name="connsiteX1" fmla="*/ 2249561 w 2249561"/>
              <a:gd name="connsiteY1" fmla="*/ 139774 h 1272315"/>
              <a:gd name="connsiteX2" fmla="*/ 2249561 w 2249561"/>
              <a:gd name="connsiteY2" fmla="*/ 1272315 h 1272315"/>
              <a:gd name="connsiteX3" fmla="*/ 0 w 2249561"/>
              <a:gd name="connsiteY3" fmla="*/ 985444 h 1272315"/>
              <a:gd name="connsiteX0" fmla="*/ 0 w 2249561"/>
              <a:gd name="connsiteY0" fmla="*/ 979690 h 1266561"/>
              <a:gd name="connsiteX1" fmla="*/ 2249561 w 2249561"/>
              <a:gd name="connsiteY1" fmla="*/ 134020 h 1266561"/>
              <a:gd name="connsiteX2" fmla="*/ 2249561 w 2249561"/>
              <a:gd name="connsiteY2" fmla="*/ 1266561 h 1266561"/>
              <a:gd name="connsiteX3" fmla="*/ 0 w 2249561"/>
              <a:gd name="connsiteY3" fmla="*/ 979690 h 1266561"/>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 name="connsiteX0" fmla="*/ 0 w 2249561"/>
              <a:gd name="connsiteY0" fmla="*/ 986957 h 1273828"/>
              <a:gd name="connsiteX1" fmla="*/ 2249561 w 2249561"/>
              <a:gd name="connsiteY1" fmla="*/ 141287 h 1273828"/>
              <a:gd name="connsiteX2" fmla="*/ 2249561 w 2249561"/>
              <a:gd name="connsiteY2" fmla="*/ 1273828 h 1273828"/>
              <a:gd name="connsiteX3" fmla="*/ 0 w 2249561"/>
              <a:gd name="connsiteY3" fmla="*/ 986957 h 1273828"/>
            </a:gdLst>
            <a:ahLst/>
            <a:cxnLst>
              <a:cxn ang="0">
                <a:pos x="connsiteX0" y="connsiteY0"/>
              </a:cxn>
              <a:cxn ang="0">
                <a:pos x="connsiteX1" y="connsiteY1"/>
              </a:cxn>
              <a:cxn ang="0">
                <a:pos x="connsiteX2" y="connsiteY2"/>
              </a:cxn>
              <a:cxn ang="0">
                <a:pos x="connsiteX3" y="connsiteY3"/>
              </a:cxn>
            </a:cxnLst>
            <a:rect l="l" t="t" r="r" b="b"/>
            <a:pathLst>
              <a:path w="2249561" h="1273828">
                <a:moveTo>
                  <a:pt x="0" y="986957"/>
                </a:moveTo>
                <a:cubicBezTo>
                  <a:pt x="690087" y="358432"/>
                  <a:pt x="1188931" y="-294000"/>
                  <a:pt x="2249561" y="141287"/>
                </a:cubicBezTo>
                <a:lnTo>
                  <a:pt x="2249561" y="1273828"/>
                </a:lnTo>
                <a:cubicBezTo>
                  <a:pt x="1762671" y="1220039"/>
                  <a:pt x="570560" y="550676"/>
                  <a:pt x="0" y="98695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noFill/>
              </a:rPr>
              <a:t> </a:t>
            </a:r>
          </a:p>
        </p:txBody>
      </p:sp>
      <p:sp>
        <p:nvSpPr>
          <p:cNvPr id="5" name="Title 1">
            <a:extLst>
              <a:ext uri="{FF2B5EF4-FFF2-40B4-BE49-F238E27FC236}">
                <a16:creationId xmlns:a16="http://schemas.microsoft.com/office/drawing/2014/main" id="{B506B291-BD26-4DBD-A912-E9396BA1828C}"/>
              </a:ext>
            </a:extLst>
          </p:cNvPr>
          <p:cNvSpPr>
            <a:spLocks noGrp="1"/>
          </p:cNvSpPr>
          <p:nvPr>
            <p:ph type="title"/>
          </p:nvPr>
        </p:nvSpPr>
        <p:spPr>
          <a:xfrm>
            <a:off x="695326" y="1700811"/>
            <a:ext cx="10768680" cy="1224137"/>
          </a:xfrm>
        </p:spPr>
        <p:txBody>
          <a:bodyPr anchor="b">
            <a:noAutofit/>
          </a:bodyPr>
          <a:lstStyle>
            <a:lvl1pPr>
              <a:lnSpc>
                <a:spcPts val="5040"/>
              </a:lnSpc>
              <a:defRPr sz="4200">
                <a:solidFill>
                  <a:schemeClr val="accent1"/>
                </a:solidFill>
              </a:defRPr>
            </a:lvl1pPr>
          </a:lstStyle>
          <a:p>
            <a:r>
              <a:rPr lang="en-US"/>
              <a:t>Click to edit Master title style</a:t>
            </a:r>
            <a:endParaRPr lang="en-AU" dirty="0"/>
          </a:p>
        </p:txBody>
      </p:sp>
      <p:sp>
        <p:nvSpPr>
          <p:cNvPr id="6" name="Text Placeholder 6">
            <a:extLst>
              <a:ext uri="{FF2B5EF4-FFF2-40B4-BE49-F238E27FC236}">
                <a16:creationId xmlns:a16="http://schemas.microsoft.com/office/drawing/2014/main" id="{72AC3715-D94B-4A73-8E94-CAC9D5806F46}"/>
              </a:ext>
            </a:extLst>
          </p:cNvPr>
          <p:cNvSpPr>
            <a:spLocks noGrp="1"/>
          </p:cNvSpPr>
          <p:nvPr>
            <p:ph type="body" sz="quarter" idx="10"/>
          </p:nvPr>
        </p:nvSpPr>
        <p:spPr>
          <a:xfrm>
            <a:off x="695326" y="3113744"/>
            <a:ext cx="10768680" cy="2043451"/>
          </a:xfrm>
          <a:prstGeom prst="rect">
            <a:avLst/>
          </a:prstGeom>
        </p:spPr>
        <p:txBody>
          <a:bodyPr>
            <a:normAutofit/>
          </a:bodyPr>
          <a:lstStyle>
            <a:lvl1pPr marL="0" indent="0">
              <a:lnSpc>
                <a:spcPts val="3240"/>
              </a:lnSpc>
              <a:buNone/>
              <a:defRPr sz="2700">
                <a:solidFill>
                  <a:schemeClr val="accent1"/>
                </a:solidFill>
              </a:defRPr>
            </a:lvl1pPr>
          </a:lstStyle>
          <a:p>
            <a:pPr lvl="0"/>
            <a:r>
              <a:rPr lang="en-US"/>
              <a:t>Edit Master text styles</a:t>
            </a:r>
          </a:p>
        </p:txBody>
      </p:sp>
      <p:sp>
        <p:nvSpPr>
          <p:cNvPr id="7" name="Rectangle 6">
            <a:extLst>
              <a:ext uri="{FF2B5EF4-FFF2-40B4-BE49-F238E27FC236}">
                <a16:creationId xmlns:a16="http://schemas.microsoft.com/office/drawing/2014/main" id="{8CAE7FD6-C4AB-456C-8186-F8E8B285CBB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0" name="Picture 9">
            <a:extLst>
              <a:ext uri="{FF2B5EF4-FFF2-40B4-BE49-F238E27FC236}">
                <a16:creationId xmlns:a16="http://schemas.microsoft.com/office/drawing/2014/main" id="{49CEDD3B-B2C6-4C8F-88C7-30EB2A94923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12" name="Footer Placeholder 11">
            <a:extLst>
              <a:ext uri="{FF2B5EF4-FFF2-40B4-BE49-F238E27FC236}">
                <a16:creationId xmlns:a16="http://schemas.microsoft.com/office/drawing/2014/main" id="{A25860B6-572B-42C8-98B4-41BF602CD44E}"/>
              </a:ext>
            </a:extLst>
          </p:cNvPr>
          <p:cNvSpPr>
            <a:spLocks noGrp="1"/>
          </p:cNvSpPr>
          <p:nvPr>
            <p:ph type="ftr" sz="quarter" idx="12"/>
          </p:nvPr>
        </p:nvSpPr>
        <p:spPr/>
        <p:txBody>
          <a:bodyPr/>
          <a:lstStyle/>
          <a:p>
            <a:r>
              <a:rPr lang="en-AU"/>
              <a:t>[Presentation Title] | [Date]</a:t>
            </a:r>
            <a:endParaRPr lang="en-AU" dirty="0"/>
          </a:p>
        </p:txBody>
      </p:sp>
      <p:sp>
        <p:nvSpPr>
          <p:cNvPr id="13" name="Slide Number Placeholder 12">
            <a:extLst>
              <a:ext uri="{FF2B5EF4-FFF2-40B4-BE49-F238E27FC236}">
                <a16:creationId xmlns:a16="http://schemas.microsoft.com/office/drawing/2014/main" id="{E4BE4F66-8978-4B9A-B365-ABFD2A461631}"/>
              </a:ext>
            </a:extLst>
          </p:cNvPr>
          <p:cNvSpPr>
            <a:spLocks noGrp="1"/>
          </p:cNvSpPr>
          <p:nvPr>
            <p:ph type="sldNum" sz="quarter" idx="13"/>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59789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E4DB10F3-61E9-4E77-9DC7-82D405E3EBBB}"/>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10" name="Content Placeholder 9">
            <a:extLst>
              <a:ext uri="{FF2B5EF4-FFF2-40B4-BE49-F238E27FC236}">
                <a16:creationId xmlns:a16="http://schemas.microsoft.com/office/drawing/2014/main" id="{2DB2C94B-2557-442B-9A14-97C40CD6AB85}"/>
              </a:ext>
            </a:extLst>
          </p:cNvPr>
          <p:cNvSpPr>
            <a:spLocks noGrp="1"/>
          </p:cNvSpPr>
          <p:nvPr>
            <p:ph sz="quarter" idx="10"/>
          </p:nvPr>
        </p:nvSpPr>
        <p:spPr>
          <a:xfrm>
            <a:off x="695326" y="1700213"/>
            <a:ext cx="10801350" cy="4608512"/>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US" dirty="0"/>
            </a:lvl5pPr>
            <a:lvl6pPr>
              <a:defRPr lang="en-AU" dirty="0"/>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5184708F-CDEB-4FFB-9113-878D6AE04045}"/>
              </a:ext>
            </a:extLst>
          </p:cNvPr>
          <p:cNvSpPr>
            <a:spLocks noGrp="1"/>
          </p:cNvSpPr>
          <p:nvPr>
            <p:ph type="title"/>
          </p:nvPr>
        </p:nvSpPr>
        <p:spPr/>
        <p:txBody>
          <a:bodyPr/>
          <a:lstStyle/>
          <a:p>
            <a:r>
              <a:rPr lang="en-US"/>
              <a:t>Click to edit Master title style</a:t>
            </a:r>
            <a:endParaRPr lang="en-AU" dirty="0"/>
          </a:p>
        </p:txBody>
      </p:sp>
      <p:sp>
        <p:nvSpPr>
          <p:cNvPr id="8" name="Text Placeholder 5">
            <a:extLst>
              <a:ext uri="{FF2B5EF4-FFF2-40B4-BE49-F238E27FC236}">
                <a16:creationId xmlns:a16="http://schemas.microsoft.com/office/drawing/2014/main" id="{766B75CD-5CD6-4D07-B08A-ACCB61480F59}"/>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5" name="Footer Placeholder 4">
            <a:extLst>
              <a:ext uri="{FF2B5EF4-FFF2-40B4-BE49-F238E27FC236}">
                <a16:creationId xmlns:a16="http://schemas.microsoft.com/office/drawing/2014/main" id="{246DB8A7-6976-473B-BF64-0813975EEBBB}"/>
              </a:ext>
            </a:extLst>
          </p:cNvPr>
          <p:cNvSpPr>
            <a:spLocks noGrp="1"/>
          </p:cNvSpPr>
          <p:nvPr>
            <p:ph type="ftr" sz="quarter" idx="17"/>
          </p:nvPr>
        </p:nvSpPr>
        <p:spPr/>
        <p:txBody>
          <a:bodyPr/>
          <a:lstStyle/>
          <a:p>
            <a:r>
              <a:rPr lang="en-AU"/>
              <a:t>[Presentation Title] | [Date]</a:t>
            </a:r>
            <a:endParaRPr lang="en-AU" dirty="0"/>
          </a:p>
        </p:txBody>
      </p:sp>
      <p:sp>
        <p:nvSpPr>
          <p:cNvPr id="7" name="Slide Number Placeholder 6">
            <a:extLst>
              <a:ext uri="{FF2B5EF4-FFF2-40B4-BE49-F238E27FC236}">
                <a16:creationId xmlns:a16="http://schemas.microsoft.com/office/drawing/2014/main" id="{C50E6DF7-2887-45E5-8CD1-2FCDFD70911D}"/>
              </a:ext>
            </a:extLst>
          </p:cNvPr>
          <p:cNvSpPr>
            <a:spLocks noGrp="1"/>
          </p:cNvSpPr>
          <p:nvPr>
            <p:ph type="sldNum" sz="quarter" idx="18"/>
          </p:nvPr>
        </p:nvSpPr>
        <p:spPr/>
        <p:txBody>
          <a:bodyPr/>
          <a:lstStyle/>
          <a:p>
            <a:fld id="{E917DE0E-AFB1-41FD-BC35-27DB61CA125F}" type="slidenum">
              <a:rPr lang="en-AU" smtClean="0"/>
              <a:pPr/>
              <a:t>‹#›</a:t>
            </a:fld>
            <a:endParaRPr lang="en-AU" dirty="0"/>
          </a:p>
        </p:txBody>
      </p:sp>
      <p:pic>
        <p:nvPicPr>
          <p:cNvPr id="12" name="Picture 11">
            <a:extLst>
              <a:ext uri="{FF2B5EF4-FFF2-40B4-BE49-F238E27FC236}">
                <a16:creationId xmlns:a16="http://schemas.microsoft.com/office/drawing/2014/main" id="{65099731-84D7-49CC-91E0-CE4B0734675A}"/>
              </a:ext>
            </a:extLst>
          </p:cNvPr>
          <p:cNvPicPr>
            <a:picLocks noChangeAspect="1"/>
          </p:cNvPicPr>
          <p:nvPr userDrawn="1"/>
        </p:nvPicPr>
        <p:blipFill>
          <a:blip r:embed="rId2"/>
          <a:stretch>
            <a:fillRect/>
          </a:stretch>
        </p:blipFill>
        <p:spPr>
          <a:xfrm>
            <a:off x="10297935" y="152896"/>
            <a:ext cx="1210684" cy="324000"/>
          </a:xfrm>
          <a:prstGeom prst="rect">
            <a:avLst/>
          </a:prstGeom>
        </p:spPr>
      </p:pic>
    </p:spTree>
    <p:extLst>
      <p:ext uri="{BB962C8B-B14F-4D97-AF65-F5344CB8AC3E}">
        <p14:creationId xmlns:p14="http://schemas.microsoft.com/office/powerpoint/2010/main" val="174075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E617285-D1B4-4CCD-B438-9B032C51AF79}"/>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sp>
        <p:nvSpPr>
          <p:cNvPr id="3" name="Content Placeholder 2"/>
          <p:cNvSpPr>
            <a:spLocks noGrp="1"/>
          </p:cNvSpPr>
          <p:nvPr>
            <p:ph sz="half" idx="1"/>
          </p:nvPr>
        </p:nvSpPr>
        <p:spPr>
          <a:xfrm>
            <a:off x="695325" y="1700213"/>
            <a:ext cx="5218859"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US" sz="2400" dirty="0"/>
            </a:lvl5pPr>
            <a:lvl6pPr>
              <a:defRPr lang="en-AU" sz="2000" dirty="0"/>
            </a:lvl6pPr>
            <a:lvl7pPr>
              <a:defRPr lang="en-AU" dirty="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88619" y="1700213"/>
            <a:ext cx="5220000" cy="4608515"/>
          </a:xfrm>
          <a:prstGeom prst="rect">
            <a:avLst/>
          </a:prstGeom>
        </p:spPr>
        <p:txBody>
          <a:bodyPr>
            <a:normAutofit/>
          </a:bodyPr>
          <a:lstStyle>
            <a:lvl1pPr>
              <a:defRPr lang="en-US" dirty="0"/>
            </a:lvl1pPr>
            <a:lvl2pPr>
              <a:defRPr lang="en-US" dirty="0"/>
            </a:lvl2pPr>
            <a:lvl3pPr>
              <a:defRPr lang="en-US" dirty="0"/>
            </a:lvl3pPr>
            <a:lvl4pPr>
              <a:defRPr lang="en-US" dirty="0"/>
            </a:lvl4pPr>
            <a:lvl5pPr>
              <a:defRPr lang="en-AU" dirty="0"/>
            </a:lvl5pPr>
            <a:lvl6pPr>
              <a:defRPr lang="en-AU" dirty="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8" name="Title 7">
            <a:extLst>
              <a:ext uri="{FF2B5EF4-FFF2-40B4-BE49-F238E27FC236}">
                <a16:creationId xmlns:a16="http://schemas.microsoft.com/office/drawing/2014/main" id="{E9C4661F-54FC-4886-BD67-853118646F4D}"/>
              </a:ext>
            </a:extLst>
          </p:cNvPr>
          <p:cNvSpPr>
            <a:spLocks noGrp="1"/>
          </p:cNvSpPr>
          <p:nvPr>
            <p:ph type="title"/>
          </p:nvPr>
        </p:nvSpPr>
        <p:spPr/>
        <p:txBody>
          <a:bodyPr/>
          <a:lstStyle/>
          <a:p>
            <a:r>
              <a:rPr lang="en-US"/>
              <a:t>Click to edit Master title style</a:t>
            </a:r>
            <a:endParaRPr lang="en-AU" dirty="0"/>
          </a:p>
        </p:txBody>
      </p:sp>
      <p:sp>
        <p:nvSpPr>
          <p:cNvPr id="10" name="Text Placeholder 5">
            <a:extLst>
              <a:ext uri="{FF2B5EF4-FFF2-40B4-BE49-F238E27FC236}">
                <a16:creationId xmlns:a16="http://schemas.microsoft.com/office/drawing/2014/main" id="{B8CF3B12-4A8B-4A18-B3B1-784A4DEDEF2B}"/>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pic>
        <p:nvPicPr>
          <p:cNvPr id="11" name="Picture 10">
            <a:extLst>
              <a:ext uri="{FF2B5EF4-FFF2-40B4-BE49-F238E27FC236}">
                <a16:creationId xmlns:a16="http://schemas.microsoft.com/office/drawing/2014/main" id="{E3275DB1-C9CB-4BE5-B284-7833AD902813}"/>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9" name="Footer Placeholder 8">
            <a:extLst>
              <a:ext uri="{FF2B5EF4-FFF2-40B4-BE49-F238E27FC236}">
                <a16:creationId xmlns:a16="http://schemas.microsoft.com/office/drawing/2014/main" id="{F8BF24CA-767B-442B-A672-6C630273E4EA}"/>
              </a:ext>
            </a:extLst>
          </p:cNvPr>
          <p:cNvSpPr>
            <a:spLocks noGrp="1"/>
          </p:cNvSpPr>
          <p:nvPr>
            <p:ph type="ftr" sz="quarter" idx="17"/>
          </p:nvPr>
        </p:nvSpPr>
        <p:spPr/>
        <p:txBody>
          <a:bodyPr/>
          <a:lstStyle/>
          <a:p>
            <a:r>
              <a:rPr lang="en-AU"/>
              <a:t>[Presentation Title] | [Date]</a:t>
            </a:r>
            <a:endParaRPr lang="en-AU" dirty="0"/>
          </a:p>
        </p:txBody>
      </p:sp>
      <p:sp>
        <p:nvSpPr>
          <p:cNvPr id="13" name="Slide Number Placeholder 12">
            <a:extLst>
              <a:ext uri="{FF2B5EF4-FFF2-40B4-BE49-F238E27FC236}">
                <a16:creationId xmlns:a16="http://schemas.microsoft.com/office/drawing/2014/main" id="{85B269D8-1308-43E9-B2BF-264F017F03A8}"/>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68781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ubtitle &amp; Content">
    <p:spTree>
      <p:nvGrpSpPr>
        <p:cNvPr id="1" name=""/>
        <p:cNvGrpSpPr/>
        <p:nvPr/>
      </p:nvGrpSpPr>
      <p:grpSpPr>
        <a:xfrm>
          <a:off x="0" y="0"/>
          <a:ext cx="0" cy="0"/>
          <a:chOff x="0" y="0"/>
          <a:chExt cx="0" cy="0"/>
        </a:xfrm>
      </p:grpSpPr>
      <p:sp>
        <p:nvSpPr>
          <p:cNvPr id="12" name="Content Placeholder 9">
            <a:extLst>
              <a:ext uri="{FF2B5EF4-FFF2-40B4-BE49-F238E27FC236}">
                <a16:creationId xmlns:a16="http://schemas.microsoft.com/office/drawing/2014/main" id="{7DE9F9C2-C2B0-4B19-9F8F-A1280EA275C0}"/>
              </a:ext>
            </a:extLst>
          </p:cNvPr>
          <p:cNvSpPr>
            <a:spLocks noGrp="1"/>
          </p:cNvSpPr>
          <p:nvPr>
            <p:ph sz="quarter" idx="10"/>
          </p:nvPr>
        </p:nvSpPr>
        <p:spPr>
          <a:xfrm>
            <a:off x="695326" y="2276872"/>
            <a:ext cx="10801350" cy="4031853"/>
          </a:xfrm>
          <a:prstGeom prst="rect">
            <a:avLst/>
          </a:prstGeom>
        </p:spPr>
        <p:txBody>
          <a:bodyPr/>
          <a:lstStyle>
            <a:lvl1pPr>
              <a:defRPr lang="en-US" dirty="0"/>
            </a:lvl1pPr>
            <a:lvl2pPr>
              <a:defRPr lang="en-US" dirty="0"/>
            </a:lvl2pPr>
            <a:lvl3pPr>
              <a:defRPr lang="en-US" dirty="0"/>
            </a:lvl3pPr>
            <a:lvl4pPr>
              <a:defRPr lang="en-US" dirty="0"/>
            </a:lvl4pPr>
            <a:lvl5pPr>
              <a:spcBef>
                <a:spcPts val="1200"/>
              </a:spcBef>
              <a:defRPr lang="en-AU" dirty="0"/>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6" name="Text Placeholder 5">
            <a:extLst>
              <a:ext uri="{FF2B5EF4-FFF2-40B4-BE49-F238E27FC236}">
                <a16:creationId xmlns:a16="http://schemas.microsoft.com/office/drawing/2014/main" id="{41D6D02D-851A-425B-9382-05F6C6A21AE0}"/>
              </a:ext>
            </a:extLst>
          </p:cNvPr>
          <p:cNvSpPr>
            <a:spLocks noGrp="1"/>
          </p:cNvSpPr>
          <p:nvPr>
            <p:ph type="body" sz="quarter" idx="14" hasCustomPrompt="1"/>
          </p:nvPr>
        </p:nvSpPr>
        <p:spPr>
          <a:xfrm>
            <a:off x="695325" y="1700808"/>
            <a:ext cx="10801350" cy="504825"/>
          </a:xfrm>
        </p:spPr>
        <p:txBody>
          <a:bodyPr>
            <a:normAutofit/>
          </a:bodyPr>
          <a:lstStyle>
            <a:lvl1pPr>
              <a:defRPr sz="2000" b="1">
                <a:solidFill>
                  <a:schemeClr val="accent1"/>
                </a:solidFill>
              </a:defRPr>
            </a:lvl1pPr>
            <a:lvl2pPr marL="612" indent="0">
              <a:buNone/>
              <a:defRPr/>
            </a:lvl2pPr>
          </a:lstStyle>
          <a:p>
            <a:pPr lvl="0"/>
            <a:r>
              <a:rPr lang="en-US" dirty="0"/>
              <a:t>[Subtitle]</a:t>
            </a:r>
          </a:p>
        </p:txBody>
      </p:sp>
      <p:sp>
        <p:nvSpPr>
          <p:cNvPr id="13" name="Text Placeholder 5">
            <a:extLst>
              <a:ext uri="{FF2B5EF4-FFF2-40B4-BE49-F238E27FC236}">
                <a16:creationId xmlns:a16="http://schemas.microsoft.com/office/drawing/2014/main" id="{47739A71-8D07-4132-9F5A-AE8E3A1B32C3}"/>
              </a:ext>
            </a:extLst>
          </p:cNvPr>
          <p:cNvSpPr>
            <a:spLocks noGrp="1"/>
          </p:cNvSpPr>
          <p:nvPr>
            <p:ph type="body" sz="quarter" idx="15" hasCustomPrompt="1"/>
          </p:nvPr>
        </p:nvSpPr>
        <p:spPr>
          <a:xfrm>
            <a:off x="4400550" y="6524625"/>
            <a:ext cx="3384667" cy="241300"/>
          </a:xfrm>
        </p:spPr>
        <p:txBody>
          <a:bodyPr anchor="ctr">
            <a:normAutofit/>
          </a:bodyPr>
          <a:lstStyle>
            <a:lvl1pPr algn="ctr">
              <a:defRPr sz="1000" b="1">
                <a:solidFill>
                  <a:schemeClr val="accent1"/>
                </a:solidFill>
              </a:defRPr>
            </a:lvl1pPr>
          </a:lstStyle>
          <a:p>
            <a:pPr lvl="0"/>
            <a:r>
              <a:rPr lang="en-US" dirty="0"/>
              <a:t>#[Hashtag text]</a:t>
            </a:r>
          </a:p>
        </p:txBody>
      </p:sp>
      <p:sp>
        <p:nvSpPr>
          <p:cNvPr id="10" name="Rectangle 9">
            <a:extLst>
              <a:ext uri="{FF2B5EF4-FFF2-40B4-BE49-F238E27FC236}">
                <a16:creationId xmlns:a16="http://schemas.microsoft.com/office/drawing/2014/main" id="{D58DC2F2-9186-47D8-9B5E-AD01B90E6DDD}"/>
              </a:ext>
            </a:extLst>
          </p:cNvPr>
          <p:cNvSpPr/>
          <p:nvPr userDrawn="1"/>
        </p:nvSpPr>
        <p:spPr bwMode="invGray">
          <a:xfrm flipH="1">
            <a:off x="0" y="0"/>
            <a:ext cx="12192000" cy="630000"/>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a:p>
        </p:txBody>
      </p:sp>
      <p:pic>
        <p:nvPicPr>
          <p:cNvPr id="15" name="Picture 14">
            <a:extLst>
              <a:ext uri="{FF2B5EF4-FFF2-40B4-BE49-F238E27FC236}">
                <a16:creationId xmlns:a16="http://schemas.microsoft.com/office/drawing/2014/main" id="{EFCDB56B-4EE8-4A95-A470-557D6FBBEB41}"/>
              </a:ext>
            </a:extLst>
          </p:cNvPr>
          <p:cNvPicPr>
            <a:picLocks noChangeAspect="1"/>
          </p:cNvPicPr>
          <p:nvPr userDrawn="1"/>
        </p:nvPicPr>
        <p:blipFill>
          <a:blip r:embed="rId2"/>
          <a:stretch>
            <a:fillRect/>
          </a:stretch>
        </p:blipFill>
        <p:spPr>
          <a:xfrm>
            <a:off x="10297935" y="152896"/>
            <a:ext cx="1210684" cy="324000"/>
          </a:xfrm>
          <a:prstGeom prst="rect">
            <a:avLst/>
          </a:prstGeom>
        </p:spPr>
      </p:pic>
      <p:sp>
        <p:nvSpPr>
          <p:cNvPr id="3" name="Title 2">
            <a:extLst>
              <a:ext uri="{FF2B5EF4-FFF2-40B4-BE49-F238E27FC236}">
                <a16:creationId xmlns:a16="http://schemas.microsoft.com/office/drawing/2014/main" id="{FC6DF2CA-8642-47E7-98D3-A7019416AF60}"/>
              </a:ext>
            </a:extLst>
          </p:cNvPr>
          <p:cNvSpPr>
            <a:spLocks noGrp="1"/>
          </p:cNvSpPr>
          <p:nvPr>
            <p:ph type="title"/>
          </p:nvPr>
        </p:nvSpPr>
        <p:spPr/>
        <p:txBody>
          <a:bodyPr/>
          <a:lstStyle/>
          <a:p>
            <a:r>
              <a:rPr lang="en-US"/>
              <a:t>Click to edit Master title style</a:t>
            </a:r>
            <a:endParaRPr lang="en-AU" dirty="0"/>
          </a:p>
        </p:txBody>
      </p:sp>
      <p:sp>
        <p:nvSpPr>
          <p:cNvPr id="4" name="Footer Placeholder 3">
            <a:extLst>
              <a:ext uri="{FF2B5EF4-FFF2-40B4-BE49-F238E27FC236}">
                <a16:creationId xmlns:a16="http://schemas.microsoft.com/office/drawing/2014/main" id="{6EBC9286-B8FB-4658-B210-6BC87EB1E2EB}"/>
              </a:ext>
            </a:extLst>
          </p:cNvPr>
          <p:cNvSpPr>
            <a:spLocks noGrp="1"/>
          </p:cNvSpPr>
          <p:nvPr>
            <p:ph type="ftr" sz="quarter" idx="17"/>
          </p:nvPr>
        </p:nvSpPr>
        <p:spPr/>
        <p:txBody>
          <a:bodyPr/>
          <a:lstStyle/>
          <a:p>
            <a:r>
              <a:rPr lang="en-AU"/>
              <a:t>[Presentation Title] | [Date]</a:t>
            </a:r>
            <a:endParaRPr lang="en-AU" dirty="0"/>
          </a:p>
        </p:txBody>
      </p:sp>
      <p:sp>
        <p:nvSpPr>
          <p:cNvPr id="5" name="Slide Number Placeholder 4">
            <a:extLst>
              <a:ext uri="{FF2B5EF4-FFF2-40B4-BE49-F238E27FC236}">
                <a16:creationId xmlns:a16="http://schemas.microsoft.com/office/drawing/2014/main" id="{D8026DBB-B46A-4BB1-A99E-4F99BBBFE3FF}"/>
              </a:ext>
            </a:extLst>
          </p:cNvPr>
          <p:cNvSpPr>
            <a:spLocks noGrp="1"/>
          </p:cNvSpPr>
          <p:nvPr>
            <p:ph type="sldNum" sz="quarter" idx="18"/>
          </p:nvPr>
        </p:nvSpPr>
        <p:spPr/>
        <p:txBody>
          <a:bodyPr/>
          <a:lstStyle/>
          <a:p>
            <a:fld id="{E917DE0E-AFB1-41FD-BC35-27DB61CA125F}" type="slidenum">
              <a:rPr lang="en-AU" smtClean="0"/>
              <a:pPr/>
              <a:t>‹#›</a:t>
            </a:fld>
            <a:endParaRPr lang="en-AU" dirty="0"/>
          </a:p>
        </p:txBody>
      </p:sp>
    </p:spTree>
    <p:extLst>
      <p:ext uri="{BB962C8B-B14F-4D97-AF65-F5344CB8AC3E}">
        <p14:creationId xmlns:p14="http://schemas.microsoft.com/office/powerpoint/2010/main" val="1717606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95326" y="1052736"/>
            <a:ext cx="10801350" cy="469056"/>
          </a:xfrm>
          <a:prstGeom prst="rect">
            <a:avLst/>
          </a:prstGeom>
        </p:spPr>
        <p:txBody>
          <a:bodyPr vert="horz" lIns="0" tIns="0" rIns="0" bIns="0" rtlCol="0" anchor="ctr">
            <a:normAutofit/>
          </a:bodyPr>
          <a:lstStyle/>
          <a:p>
            <a:r>
              <a:rPr lang="en-US" dirty="0"/>
              <a:t>[Title]</a:t>
            </a:r>
            <a:endParaRPr lang="en-AU" dirty="0"/>
          </a:p>
        </p:txBody>
      </p:sp>
      <p:sp>
        <p:nvSpPr>
          <p:cNvPr id="6" name="Footer Placeholder 4"/>
          <p:cNvSpPr>
            <a:spLocks noGrp="1"/>
          </p:cNvSpPr>
          <p:nvPr>
            <p:ph type="ftr" sz="quarter" idx="3"/>
          </p:nvPr>
        </p:nvSpPr>
        <p:spPr>
          <a:xfrm>
            <a:off x="695326" y="6519171"/>
            <a:ext cx="3360109" cy="240219"/>
          </a:xfrm>
          <a:prstGeom prst="rect">
            <a:avLst/>
          </a:prstGeom>
        </p:spPr>
        <p:txBody>
          <a:bodyPr vert="horz" lIns="0" tIns="0" rIns="0" bIns="0" rtlCol="0" anchor="ctr"/>
          <a:lstStyle>
            <a:lvl1pPr algn="l">
              <a:defRPr sz="800" b="0">
                <a:solidFill>
                  <a:schemeClr val="tx1"/>
                </a:solidFill>
              </a:defRPr>
            </a:lvl1pPr>
          </a:lstStyle>
          <a:p>
            <a:r>
              <a:rPr lang="en-AU"/>
              <a:t>[Presentation Title] | [Date]</a:t>
            </a:r>
            <a:endParaRPr lang="en-AU" dirty="0"/>
          </a:p>
        </p:txBody>
      </p:sp>
      <p:sp>
        <p:nvSpPr>
          <p:cNvPr id="7" name="Slide Number Placeholder 5"/>
          <p:cNvSpPr>
            <a:spLocks noGrp="1"/>
          </p:cNvSpPr>
          <p:nvPr>
            <p:ph type="sldNum" sz="quarter" idx="4"/>
          </p:nvPr>
        </p:nvSpPr>
        <p:spPr>
          <a:xfrm>
            <a:off x="11208568" y="6519171"/>
            <a:ext cx="288032" cy="240219"/>
          </a:xfrm>
          <a:prstGeom prst="rect">
            <a:avLst/>
          </a:prstGeom>
        </p:spPr>
        <p:txBody>
          <a:bodyPr vert="horz" lIns="0" tIns="0" rIns="0" bIns="0" rtlCol="0" anchor="ctr"/>
          <a:lstStyle>
            <a:lvl1pPr algn="r">
              <a:defRPr sz="800">
                <a:solidFill>
                  <a:schemeClr val="tx1"/>
                </a:solidFill>
              </a:defRPr>
            </a:lvl1pPr>
          </a:lstStyle>
          <a:p>
            <a:fld id="{E917DE0E-AFB1-41FD-BC35-27DB61CA125F}" type="slidenum">
              <a:rPr lang="en-AU" smtClean="0"/>
              <a:pPr/>
              <a:t>‹#›</a:t>
            </a:fld>
            <a:endParaRPr lang="en-AU" dirty="0"/>
          </a:p>
        </p:txBody>
      </p:sp>
      <p:sp>
        <p:nvSpPr>
          <p:cNvPr id="4" name="Text Placeholder 3">
            <a:extLst>
              <a:ext uri="{FF2B5EF4-FFF2-40B4-BE49-F238E27FC236}">
                <a16:creationId xmlns:a16="http://schemas.microsoft.com/office/drawing/2014/main" id="{BDF8D2AE-3583-4708-BD46-43C743300E11}"/>
              </a:ext>
            </a:extLst>
          </p:cNvPr>
          <p:cNvSpPr>
            <a:spLocks noGrp="1"/>
          </p:cNvSpPr>
          <p:nvPr>
            <p:ph type="body" idx="1"/>
          </p:nvPr>
        </p:nvSpPr>
        <p:spPr>
          <a:xfrm>
            <a:off x="695326" y="1700213"/>
            <a:ext cx="10801349" cy="4608515"/>
          </a:xfrm>
          <a:prstGeom prst="rect">
            <a:avLst/>
          </a:prstGeom>
        </p:spPr>
        <p:txBody>
          <a:bodyPr vert="horz" lIns="0" tIns="0" rIns="0" bIns="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p:txBody>
      </p:sp>
    </p:spTree>
    <p:extLst>
      <p:ext uri="{BB962C8B-B14F-4D97-AF65-F5344CB8AC3E}">
        <p14:creationId xmlns:p14="http://schemas.microsoft.com/office/powerpoint/2010/main" val="3786833112"/>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83" r:id="rId3"/>
    <p:sldLayoutId id="2147483774" r:id="rId4"/>
    <p:sldLayoutId id="2147483792" r:id="rId5"/>
    <p:sldLayoutId id="2147483775" r:id="rId6"/>
    <p:sldLayoutId id="2147483650" r:id="rId7"/>
    <p:sldLayoutId id="2147483652" r:id="rId8"/>
    <p:sldLayoutId id="2147483778" r:id="rId9"/>
    <p:sldLayoutId id="2147483779" r:id="rId10"/>
    <p:sldLayoutId id="2147483728" r:id="rId11"/>
    <p:sldLayoutId id="2147483784" r:id="rId12"/>
    <p:sldLayoutId id="2147483656" r:id="rId13"/>
    <p:sldLayoutId id="2147483732" r:id="rId14"/>
    <p:sldLayoutId id="2147483793" r:id="rId15"/>
    <p:sldLayoutId id="2147483657" r:id="rId16"/>
    <p:sldLayoutId id="2147483765" r:id="rId17"/>
    <p:sldLayoutId id="2147483787" r:id="rId18"/>
    <p:sldLayoutId id="2147483788" r:id="rId19"/>
    <p:sldLayoutId id="2147483794" r:id="rId20"/>
    <p:sldLayoutId id="2147483795" r:id="rId21"/>
    <p:sldLayoutId id="2147483796" r:id="rId22"/>
    <p:sldLayoutId id="2147483791" r:id="rId23"/>
    <p:sldLayoutId id="2147483797" r:id="rId24"/>
    <p:sldLayoutId id="2147483790" r:id="rId25"/>
    <p:sldLayoutId id="2147483798" r:id="rId26"/>
    <p:sldLayoutId id="2147483768" r:id="rId27"/>
    <p:sldLayoutId id="2147483769" r:id="rId28"/>
    <p:sldLayoutId id="2147483770" r:id="rId29"/>
    <p:sldLayoutId id="2147483771" r:id="rId30"/>
    <p:sldLayoutId id="2147483789" r:id="rId31"/>
    <p:sldLayoutId id="2147483776" r:id="rId32"/>
    <p:sldLayoutId id="2147483777" r:id="rId33"/>
    <p:sldLayoutId id="2147483654" r:id="rId34"/>
    <p:sldLayoutId id="2147483785" r:id="rId35"/>
    <p:sldLayoutId id="2147483780" r:id="rId36"/>
    <p:sldLayoutId id="2147483782" r:id="rId3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3400" b="0" kern="1200">
          <a:solidFill>
            <a:schemeClr val="accent1"/>
          </a:solidFill>
          <a:latin typeface="+mj-lt"/>
          <a:ea typeface="+mj-ea"/>
          <a:cs typeface="+mj-cs"/>
        </a:defRPr>
      </a:lvl1pPr>
    </p:titleStyle>
    <p:body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438" userDrawn="1">
          <p15:clr>
            <a:srgbClr val="F26B43"/>
          </p15:clr>
        </p15:guide>
        <p15:guide id="6" orient="horz" pos="3974" userDrawn="1">
          <p15:clr>
            <a:srgbClr val="F26B43"/>
          </p15:clr>
        </p15:guide>
        <p15:guide id="7" orient="horz" pos="663" userDrawn="1">
          <p15:clr>
            <a:srgbClr val="F26B43"/>
          </p15:clr>
        </p15:guide>
        <p15:guide id="9" pos="3961" userDrawn="1">
          <p15:clr>
            <a:srgbClr val="F26B43"/>
          </p15:clr>
        </p15:guide>
        <p15:guide id="10" pos="3719" userDrawn="1">
          <p15:clr>
            <a:srgbClr val="F26B43"/>
          </p15:clr>
        </p15:guide>
        <p15:guide id="11" orient="horz" pos="4110" userDrawn="1">
          <p15:clr>
            <a:srgbClr val="F26B43"/>
          </p15:clr>
        </p15:guide>
        <p15:guide id="13" pos="7242" userDrawn="1">
          <p15:clr>
            <a:srgbClr val="F26B43"/>
          </p15:clr>
        </p15:guide>
        <p15:guide id="14" orient="horz" pos="981" userDrawn="1">
          <p15:clr>
            <a:srgbClr val="F26B43"/>
          </p15:clr>
        </p15:guide>
        <p15:guide id="15" pos="2772" userDrawn="1">
          <p15:clr>
            <a:srgbClr val="F26B43"/>
          </p15:clr>
        </p15:guide>
        <p15:guide id="16" pos="2570" userDrawn="1">
          <p15:clr>
            <a:srgbClr val="F26B43"/>
          </p15:clr>
        </p15:guide>
        <p15:guide id="17" pos="5110" userDrawn="1">
          <p15:clr>
            <a:srgbClr val="F26B43"/>
          </p15:clr>
        </p15:guide>
        <p15:guide id="18" pos="4908" userDrawn="1">
          <p15:clr>
            <a:srgbClr val="F26B43"/>
          </p15:clr>
        </p15:guide>
        <p15:guide id="19" orient="horz" pos="107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creativecommons.org/licenses/by-nc-nd/4.0/"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22.jp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B1C8FAF-46BD-9B20-3DD0-597DBF67FD69}"/>
              </a:ext>
            </a:extLst>
          </p:cNvPr>
          <p:cNvSpPr/>
          <p:nvPr/>
        </p:nvSpPr>
        <p:spPr>
          <a:xfrm>
            <a:off x="0" y="0"/>
            <a:ext cx="12192000" cy="6858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7" name="TextBox 6">
            <a:extLst>
              <a:ext uri="{FF2B5EF4-FFF2-40B4-BE49-F238E27FC236}">
                <a16:creationId xmlns:a16="http://schemas.microsoft.com/office/drawing/2014/main" id="{FD5A94ED-7213-ABE4-50EC-3CBFDC00C99B}"/>
              </a:ext>
            </a:extLst>
          </p:cNvPr>
          <p:cNvSpPr txBox="1"/>
          <p:nvPr/>
        </p:nvSpPr>
        <p:spPr>
          <a:xfrm>
            <a:off x="911424" y="1484784"/>
            <a:ext cx="10441160" cy="2862322"/>
          </a:xfrm>
          <a:prstGeom prst="rect">
            <a:avLst/>
          </a:prstGeom>
          <a:noFill/>
        </p:spPr>
        <p:txBody>
          <a:bodyPr wrap="square">
            <a:spAutoFit/>
          </a:bodyPr>
          <a:lstStyle/>
          <a:p>
            <a:r>
              <a:rPr lang="en-AU" b="0" i="0" dirty="0">
                <a:solidFill>
                  <a:srgbClr val="333333"/>
                </a:solidFill>
                <a:effectLst/>
                <a:latin typeface="Arial" panose="020B0604020202020204" pitchFamily="34" charset="0"/>
                <a:cs typeface="Arial" panose="020B0604020202020204" pitchFamily="34" charset="0"/>
              </a:rPr>
              <a:t>A practical guide to administering Goal Attainment Scaling © 2023 by Benignus Logan (University of Queensland: Centre for Health Services Research - Australian Frailty Network) is licensed under CC BY-NC-ND 4.0. To view a copy of this license, visit </a:t>
            </a:r>
            <a:r>
              <a:rPr lang="en-AU" b="0" i="0" dirty="0">
                <a:solidFill>
                  <a:srgbClr val="1155CC"/>
                </a:solidFill>
                <a:effectLst/>
                <a:latin typeface="Arial" panose="020B0604020202020204" pitchFamily="34" charset="0"/>
                <a:cs typeface="Arial" panose="020B0604020202020204" pitchFamily="34" charset="0"/>
                <a:hlinkClick r:id="rId3"/>
              </a:rPr>
              <a:t>http://creativecommons.org/licenses/by-nc-nd/4.0/</a:t>
            </a:r>
            <a:endParaRPr lang="en-AU" b="0" i="0" dirty="0">
              <a:solidFill>
                <a:srgbClr val="1155CC"/>
              </a:solidFill>
              <a:effectLst/>
              <a:latin typeface="Arial" panose="020B0604020202020204" pitchFamily="34" charset="0"/>
              <a:cs typeface="Arial" panose="020B0604020202020204" pitchFamily="34" charset="0"/>
            </a:endParaRPr>
          </a:p>
          <a:p>
            <a:endParaRPr lang="en-AU" dirty="0">
              <a:solidFill>
                <a:srgbClr val="1155CC"/>
              </a:solidFill>
              <a:latin typeface="Arial" panose="020B0604020202020204" pitchFamily="34" charset="0"/>
              <a:cs typeface="Arial" panose="020B0604020202020204" pitchFamily="34" charset="0"/>
            </a:endParaRPr>
          </a:p>
          <a:p>
            <a:endParaRPr lang="en-AU" dirty="0">
              <a:solidFill>
                <a:srgbClr val="1155CC"/>
              </a:solidFill>
              <a:latin typeface="Arial" panose="020B0604020202020204" pitchFamily="34" charset="0"/>
              <a:cs typeface="Arial" panose="020B0604020202020204" pitchFamily="34" charset="0"/>
            </a:endParaRPr>
          </a:p>
          <a:p>
            <a:endParaRPr lang="en-AU" dirty="0">
              <a:solidFill>
                <a:srgbClr val="1155CC"/>
              </a:solidFill>
              <a:latin typeface="Arial" panose="020B0604020202020204" pitchFamily="34" charset="0"/>
              <a:cs typeface="Arial" panose="020B0604020202020204" pitchFamily="34" charset="0"/>
            </a:endParaRPr>
          </a:p>
          <a:p>
            <a:r>
              <a:rPr lang="en-AU" b="1" dirty="0">
                <a:effectLst/>
                <a:latin typeface="Arial" panose="020B0604020202020204" pitchFamily="34" charset="0"/>
                <a:ea typeface="Calibri" panose="020F0502020204030204" pitchFamily="34" charset="0"/>
                <a:cs typeface="Arial" panose="020B0604020202020204" pitchFamily="34" charset="0"/>
              </a:rPr>
              <a:t>Permission for use</a:t>
            </a:r>
            <a:endParaRPr lang="en-AU" dirty="0">
              <a:effectLst/>
              <a:latin typeface="Arial" panose="020B0604020202020204" pitchFamily="34" charset="0"/>
              <a:ea typeface="Calibri" panose="020F0502020204030204" pitchFamily="34" charset="0"/>
              <a:cs typeface="Arial" panose="020B0604020202020204" pitchFamily="34" charset="0"/>
            </a:endParaRPr>
          </a:p>
          <a:p>
            <a:r>
              <a:rPr lang="en-AU" dirty="0">
                <a:effectLst/>
                <a:latin typeface="Arial" panose="020B0604020202020204" pitchFamily="34" charset="0"/>
                <a:ea typeface="Calibri" panose="020F0502020204030204" pitchFamily="34" charset="0"/>
                <a:cs typeface="Arial" panose="020B0604020202020204" pitchFamily="34" charset="0"/>
              </a:rPr>
              <a:t>You may copy, distribute, display, download or otherwise freely deal with this work for any non-commercial educational, clinical or research purpose, provided that it is unaltered and you attribute the author.  </a:t>
            </a:r>
          </a:p>
        </p:txBody>
      </p:sp>
    </p:spTree>
    <p:extLst>
      <p:ext uri="{BB962C8B-B14F-4D97-AF65-F5344CB8AC3E}">
        <p14:creationId xmlns:p14="http://schemas.microsoft.com/office/powerpoint/2010/main" val="4562539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B4AD937F-7EF0-F646-9EF3-9A26E0747471}"/>
              </a:ext>
            </a:extLst>
          </p:cNvPr>
          <p:cNvGraphicFramePr>
            <a:graphicFrameLocks noGrp="1"/>
          </p:cNvGraphicFramePr>
          <p:nvPr>
            <p:ph sz="quarter" idx="10"/>
            <p:extLst>
              <p:ext uri="{D42A27DB-BD31-4B8C-83A1-F6EECF244321}">
                <p14:modId xmlns:p14="http://schemas.microsoft.com/office/powerpoint/2010/main" val="144152085"/>
              </p:ext>
            </p:extLst>
          </p:nvPr>
        </p:nvGraphicFramePr>
        <p:xfrm>
          <a:off x="695325" y="1700213"/>
          <a:ext cx="10801350" cy="2834640"/>
        </p:xfrm>
        <a:graphic>
          <a:graphicData uri="http://schemas.openxmlformats.org/drawingml/2006/table">
            <a:tbl>
              <a:tblPr firstRow="1" bandRow="1">
                <a:tableStyleId>{5C22544A-7EE6-4342-B048-85BDC9FD1C3A}</a:tableStyleId>
              </a:tblPr>
              <a:tblGrid>
                <a:gridCol w="1296219">
                  <a:extLst>
                    <a:ext uri="{9D8B030D-6E8A-4147-A177-3AD203B41FA5}">
                      <a16:colId xmlns:a16="http://schemas.microsoft.com/office/drawing/2014/main" val="2098695908"/>
                    </a:ext>
                  </a:extLst>
                </a:gridCol>
                <a:gridCol w="9505131">
                  <a:extLst>
                    <a:ext uri="{9D8B030D-6E8A-4147-A177-3AD203B41FA5}">
                      <a16:colId xmlns:a16="http://schemas.microsoft.com/office/drawing/2014/main" val="817601202"/>
                    </a:ext>
                  </a:extLst>
                </a:gridCol>
              </a:tblGrid>
              <a:tr h="370840">
                <a:tc>
                  <a:txBody>
                    <a:bodyPr/>
                    <a:lstStyle/>
                    <a:p>
                      <a:pPr algn="ctr"/>
                      <a:r>
                        <a:rPr lang="en-US" sz="2500" dirty="0"/>
                        <a:t>Step</a:t>
                      </a:r>
                    </a:p>
                  </a:txBody>
                  <a:tcPr/>
                </a:tc>
                <a:tc>
                  <a:txBody>
                    <a:bodyPr/>
                    <a:lstStyle/>
                    <a:p>
                      <a:pPr algn="ctr"/>
                      <a:r>
                        <a:rPr lang="en-US" sz="2500" dirty="0"/>
                        <a:t>Detail</a:t>
                      </a:r>
                    </a:p>
                  </a:txBody>
                  <a:tcPr/>
                </a:tc>
                <a:extLst>
                  <a:ext uri="{0D108BD9-81ED-4DB2-BD59-A6C34878D82A}">
                    <a16:rowId xmlns:a16="http://schemas.microsoft.com/office/drawing/2014/main" val="3210098524"/>
                  </a:ext>
                </a:extLst>
              </a:tr>
              <a:tr h="370840">
                <a:tc>
                  <a:txBody>
                    <a:bodyPr/>
                    <a:lstStyle/>
                    <a:p>
                      <a:pPr algn="ctr"/>
                      <a:r>
                        <a:rPr lang="en-US" sz="2500" dirty="0"/>
                        <a:t>1</a:t>
                      </a:r>
                    </a:p>
                  </a:txBody>
                  <a:tcPr/>
                </a:tc>
                <a:tc>
                  <a:txBody>
                    <a:bodyPr/>
                    <a:lstStyle/>
                    <a:p>
                      <a:r>
                        <a:rPr lang="en-US" sz="2500" dirty="0"/>
                        <a:t>Identify a goal</a:t>
                      </a:r>
                    </a:p>
                  </a:txBody>
                  <a:tcPr/>
                </a:tc>
                <a:extLst>
                  <a:ext uri="{0D108BD9-81ED-4DB2-BD59-A6C34878D82A}">
                    <a16:rowId xmlns:a16="http://schemas.microsoft.com/office/drawing/2014/main" val="359766219"/>
                  </a:ext>
                </a:extLst>
              </a:tr>
              <a:tr h="370840">
                <a:tc>
                  <a:txBody>
                    <a:bodyPr/>
                    <a:lstStyle/>
                    <a:p>
                      <a:pPr algn="ctr"/>
                      <a:r>
                        <a:rPr lang="en-US" sz="2500" dirty="0"/>
                        <a:t>2</a:t>
                      </a:r>
                    </a:p>
                  </a:txBody>
                  <a:tcPr/>
                </a:tc>
                <a:tc>
                  <a:txBody>
                    <a:bodyPr/>
                    <a:lstStyle/>
                    <a:p>
                      <a:r>
                        <a:rPr lang="en-US" sz="2500" dirty="0"/>
                        <a:t>Define the current state</a:t>
                      </a:r>
                    </a:p>
                  </a:txBody>
                  <a:tcPr/>
                </a:tc>
                <a:extLst>
                  <a:ext uri="{0D108BD9-81ED-4DB2-BD59-A6C34878D82A}">
                    <a16:rowId xmlns:a16="http://schemas.microsoft.com/office/drawing/2014/main" val="1207947061"/>
                  </a:ext>
                </a:extLst>
              </a:tr>
              <a:tr h="370840">
                <a:tc>
                  <a:txBody>
                    <a:bodyPr/>
                    <a:lstStyle/>
                    <a:p>
                      <a:pPr algn="ctr"/>
                      <a:r>
                        <a:rPr lang="en-US" sz="2500" dirty="0"/>
                        <a:t>3</a:t>
                      </a:r>
                    </a:p>
                  </a:txBody>
                  <a:tcPr/>
                </a:tc>
                <a:tc>
                  <a:txBody>
                    <a:bodyPr/>
                    <a:lstStyle/>
                    <a:p>
                      <a:r>
                        <a:rPr lang="en-US" sz="2500" dirty="0"/>
                        <a:t>Identify potentially better and worse outcomes</a:t>
                      </a:r>
                    </a:p>
                  </a:txBody>
                  <a:tcPr/>
                </a:tc>
                <a:extLst>
                  <a:ext uri="{0D108BD9-81ED-4DB2-BD59-A6C34878D82A}">
                    <a16:rowId xmlns:a16="http://schemas.microsoft.com/office/drawing/2014/main" val="973333840"/>
                  </a:ext>
                </a:extLst>
              </a:tr>
              <a:tr h="370840">
                <a:tc>
                  <a:txBody>
                    <a:bodyPr/>
                    <a:lstStyle/>
                    <a:p>
                      <a:pPr algn="ctr"/>
                      <a:r>
                        <a:rPr lang="en-US" sz="2500" dirty="0"/>
                        <a:t>4</a:t>
                      </a:r>
                    </a:p>
                  </a:txBody>
                  <a:tcPr/>
                </a:tc>
                <a:tc>
                  <a:txBody>
                    <a:bodyPr/>
                    <a:lstStyle/>
                    <a:p>
                      <a:r>
                        <a:rPr lang="en-US" sz="2500" dirty="0"/>
                        <a:t>Weight the goals</a:t>
                      </a:r>
                    </a:p>
                  </a:txBody>
                  <a:tcPr/>
                </a:tc>
                <a:extLst>
                  <a:ext uri="{0D108BD9-81ED-4DB2-BD59-A6C34878D82A}">
                    <a16:rowId xmlns:a16="http://schemas.microsoft.com/office/drawing/2014/main" val="3516631658"/>
                  </a:ext>
                </a:extLst>
              </a:tr>
              <a:tr h="370840">
                <a:tc>
                  <a:txBody>
                    <a:bodyPr/>
                    <a:lstStyle/>
                    <a:p>
                      <a:pPr algn="ctr"/>
                      <a:r>
                        <a:rPr lang="en-US" sz="2500" dirty="0"/>
                        <a:t>5</a:t>
                      </a:r>
                    </a:p>
                  </a:txBody>
                  <a:tcPr/>
                </a:tc>
                <a:tc>
                  <a:txBody>
                    <a:bodyPr/>
                    <a:lstStyle/>
                    <a:p>
                      <a:r>
                        <a:rPr lang="en-US" sz="2500" dirty="0"/>
                        <a:t>At follow-up, compare the current status with baseline status </a:t>
                      </a:r>
                    </a:p>
                  </a:txBody>
                  <a:tcPr/>
                </a:tc>
                <a:extLst>
                  <a:ext uri="{0D108BD9-81ED-4DB2-BD59-A6C34878D82A}">
                    <a16:rowId xmlns:a16="http://schemas.microsoft.com/office/drawing/2014/main" val="2703791084"/>
                  </a:ext>
                </a:extLst>
              </a:tr>
            </a:tbl>
          </a:graphicData>
        </a:graphic>
      </p:graphicFrame>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Goal Attainment Scaling</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10</a:t>
            </a:fld>
            <a:endParaRPr lang="en-AU" dirty="0"/>
          </a:p>
        </p:txBody>
      </p:sp>
    </p:spTree>
    <p:extLst>
      <p:ext uri="{BB962C8B-B14F-4D97-AF65-F5344CB8AC3E}">
        <p14:creationId xmlns:p14="http://schemas.microsoft.com/office/powerpoint/2010/main" val="1096064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Stakeholders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11</a:t>
            </a:fld>
            <a:endParaRPr lang="en-AU" dirty="0"/>
          </a:p>
        </p:txBody>
      </p:sp>
      <p:sp>
        <p:nvSpPr>
          <p:cNvPr id="8" name="Oval 7">
            <a:extLst>
              <a:ext uri="{FF2B5EF4-FFF2-40B4-BE49-F238E27FC236}">
                <a16:creationId xmlns:a16="http://schemas.microsoft.com/office/drawing/2014/main" id="{FD9F2D61-737B-4C4E-A78F-6DF07253439D}"/>
              </a:ext>
            </a:extLst>
          </p:cNvPr>
          <p:cNvSpPr/>
          <p:nvPr/>
        </p:nvSpPr>
        <p:spPr>
          <a:xfrm>
            <a:off x="4907868" y="2564904"/>
            <a:ext cx="2376264" cy="223224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Patient</a:t>
            </a:r>
          </a:p>
        </p:txBody>
      </p:sp>
      <p:sp>
        <p:nvSpPr>
          <p:cNvPr id="12" name="Oval 11">
            <a:extLst>
              <a:ext uri="{FF2B5EF4-FFF2-40B4-BE49-F238E27FC236}">
                <a16:creationId xmlns:a16="http://schemas.microsoft.com/office/drawing/2014/main" id="{7BB64B32-C88A-854A-98F7-ED8463F90487}"/>
              </a:ext>
            </a:extLst>
          </p:cNvPr>
          <p:cNvSpPr/>
          <p:nvPr/>
        </p:nvSpPr>
        <p:spPr>
          <a:xfrm>
            <a:off x="3143672" y="1432376"/>
            <a:ext cx="2016224" cy="1997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Facilitator</a:t>
            </a:r>
          </a:p>
        </p:txBody>
      </p:sp>
      <p:sp>
        <p:nvSpPr>
          <p:cNvPr id="14" name="Oval 13">
            <a:extLst>
              <a:ext uri="{FF2B5EF4-FFF2-40B4-BE49-F238E27FC236}">
                <a16:creationId xmlns:a16="http://schemas.microsoft.com/office/drawing/2014/main" id="{BB13B7BB-B296-D54C-8156-D83B37CD19A9}"/>
              </a:ext>
            </a:extLst>
          </p:cNvPr>
          <p:cNvSpPr/>
          <p:nvPr/>
        </p:nvSpPr>
        <p:spPr>
          <a:xfrm>
            <a:off x="7032104" y="1432376"/>
            <a:ext cx="2016224" cy="1997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Caregiver</a:t>
            </a:r>
          </a:p>
        </p:txBody>
      </p:sp>
      <p:sp>
        <p:nvSpPr>
          <p:cNvPr id="15" name="Oval 14">
            <a:extLst>
              <a:ext uri="{FF2B5EF4-FFF2-40B4-BE49-F238E27FC236}">
                <a16:creationId xmlns:a16="http://schemas.microsoft.com/office/drawing/2014/main" id="{DEE2BD82-8BC3-5B43-A7BA-E99C05C8A875}"/>
              </a:ext>
            </a:extLst>
          </p:cNvPr>
          <p:cNvSpPr/>
          <p:nvPr/>
        </p:nvSpPr>
        <p:spPr>
          <a:xfrm>
            <a:off x="3143672" y="3899152"/>
            <a:ext cx="2016224" cy="1997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200" dirty="0">
              <a:solidFill>
                <a:schemeClr val="tx1"/>
              </a:solidFill>
            </a:endParaRPr>
          </a:p>
        </p:txBody>
      </p:sp>
      <p:sp>
        <p:nvSpPr>
          <p:cNvPr id="16" name="Oval 15">
            <a:extLst>
              <a:ext uri="{FF2B5EF4-FFF2-40B4-BE49-F238E27FC236}">
                <a16:creationId xmlns:a16="http://schemas.microsoft.com/office/drawing/2014/main" id="{A0C6C1F2-978D-844D-8C1E-4A55A0B3BA51}"/>
              </a:ext>
            </a:extLst>
          </p:cNvPr>
          <p:cNvSpPr/>
          <p:nvPr/>
        </p:nvSpPr>
        <p:spPr>
          <a:xfrm>
            <a:off x="7032104" y="3899152"/>
            <a:ext cx="2016224" cy="19977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Clinicians</a:t>
            </a:r>
          </a:p>
        </p:txBody>
      </p:sp>
      <p:sp>
        <p:nvSpPr>
          <p:cNvPr id="9" name="TextBox 8">
            <a:extLst>
              <a:ext uri="{FF2B5EF4-FFF2-40B4-BE49-F238E27FC236}">
                <a16:creationId xmlns:a16="http://schemas.microsoft.com/office/drawing/2014/main" id="{FEC446BA-2BBA-FC46-9EC6-43ED9865E275}"/>
              </a:ext>
            </a:extLst>
          </p:cNvPr>
          <p:cNvSpPr txBox="1"/>
          <p:nvPr/>
        </p:nvSpPr>
        <p:spPr>
          <a:xfrm>
            <a:off x="3287688" y="4682568"/>
            <a:ext cx="1786066" cy="430887"/>
          </a:xfrm>
          <a:prstGeom prst="rect">
            <a:avLst/>
          </a:prstGeom>
          <a:noFill/>
        </p:spPr>
        <p:txBody>
          <a:bodyPr wrap="none" rtlCol="0">
            <a:spAutoFit/>
          </a:bodyPr>
          <a:lstStyle/>
          <a:p>
            <a:pPr algn="ctr"/>
            <a:r>
              <a:rPr lang="en-US" sz="2200" dirty="0"/>
              <a:t>Researchers</a:t>
            </a:r>
          </a:p>
        </p:txBody>
      </p:sp>
    </p:spTree>
    <p:extLst>
      <p:ext uri="{BB962C8B-B14F-4D97-AF65-F5344CB8AC3E}">
        <p14:creationId xmlns:p14="http://schemas.microsoft.com/office/powerpoint/2010/main" val="980067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4" grpId="0" animBg="1"/>
      <p:bldP spid="15" grpId="0" animBg="1"/>
      <p:bldP spid="1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3000" dirty="0">
                <a:solidFill>
                  <a:schemeClr val="accent1"/>
                </a:solidFill>
              </a:rPr>
              <a:t>Explain the </a:t>
            </a:r>
            <a:r>
              <a:rPr lang="en-AU" sz="3000" b="1" dirty="0">
                <a:solidFill>
                  <a:schemeClr val="accent1"/>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12</a:t>
            </a:fld>
            <a:endParaRPr lang="en-AU" dirty="0"/>
          </a:p>
        </p:txBody>
      </p:sp>
    </p:spTree>
    <p:extLst>
      <p:ext uri="{BB962C8B-B14F-4D97-AF65-F5344CB8AC3E}">
        <p14:creationId xmlns:p14="http://schemas.microsoft.com/office/powerpoint/2010/main" val="46750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pPr marL="285750" indent="-285750">
              <a:buFont typeface="Arial" panose="020B0604020202020204" pitchFamily="34" charset="0"/>
              <a:buChar char="•"/>
            </a:pPr>
            <a:r>
              <a:rPr lang="en-AU" sz="2500" dirty="0"/>
              <a:t>Focusing on individually-desired results</a:t>
            </a:r>
          </a:p>
          <a:p>
            <a:pPr marL="285750" indent="-285750">
              <a:buFont typeface="Arial" panose="020B0604020202020204" pitchFamily="34" charset="0"/>
              <a:buChar char="•"/>
            </a:pPr>
            <a:r>
              <a:rPr lang="en-AU" sz="2500" dirty="0"/>
              <a:t>Measures meaningful change</a:t>
            </a:r>
          </a:p>
          <a:p>
            <a:pPr marL="285750" indent="-285750">
              <a:buFont typeface="Arial" panose="020B0604020202020204" pitchFamily="34" charset="0"/>
              <a:buChar char="•"/>
            </a:pPr>
            <a:r>
              <a:rPr lang="en-AU" sz="2500" dirty="0"/>
              <a:t>Supports shared decision-making</a:t>
            </a:r>
          </a:p>
          <a:p>
            <a:pPr marL="285750" indent="-285750">
              <a:buFont typeface="Arial" panose="020B0604020202020204" pitchFamily="34" charset="0"/>
              <a:buChar char="•"/>
            </a:pPr>
            <a:r>
              <a:rPr lang="en-AU" sz="2500" dirty="0"/>
              <a:t>Unifies attention on individualised outcomes</a:t>
            </a:r>
          </a:p>
          <a:p>
            <a:pPr marL="285750" indent="-285750">
              <a:buFont typeface="Arial" panose="020B0604020202020204" pitchFamily="34" charset="0"/>
              <a:buChar char="•"/>
            </a:pPr>
            <a:endParaRPr lang="en-AU" sz="2500" dirty="0"/>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Benefits and importance of goal setting</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13</a:t>
            </a:fld>
            <a:endParaRPr lang="en-AU" dirty="0"/>
          </a:p>
        </p:txBody>
      </p:sp>
    </p:spTree>
    <p:extLst>
      <p:ext uri="{BB962C8B-B14F-4D97-AF65-F5344CB8AC3E}">
        <p14:creationId xmlns:p14="http://schemas.microsoft.com/office/powerpoint/2010/main" val="2085980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3000" dirty="0">
                <a:solidFill>
                  <a:schemeClr val="accent1"/>
                </a:solidFill>
              </a:rPr>
              <a:t>Discuss </a:t>
            </a:r>
            <a:r>
              <a:rPr lang="en-AU" sz="3000" b="1" dirty="0">
                <a:solidFill>
                  <a:schemeClr val="accent1"/>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14</a:t>
            </a:fld>
            <a:endParaRPr lang="en-AU" dirty="0"/>
          </a:p>
        </p:txBody>
      </p:sp>
    </p:spTree>
    <p:extLst>
      <p:ext uri="{BB962C8B-B14F-4D97-AF65-F5344CB8AC3E}">
        <p14:creationId xmlns:p14="http://schemas.microsoft.com/office/powerpoint/2010/main" val="225118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15</a:t>
            </a:fld>
            <a:endParaRPr lang="en-AU" dirty="0"/>
          </a:p>
        </p:txBody>
      </p:sp>
      <p:sp>
        <p:nvSpPr>
          <p:cNvPr id="7" name="Rectangle 6">
            <a:extLst>
              <a:ext uri="{FF2B5EF4-FFF2-40B4-BE49-F238E27FC236}">
                <a16:creationId xmlns:a16="http://schemas.microsoft.com/office/drawing/2014/main" id="{25248350-80B6-2249-A563-7E0DB7217C02}"/>
              </a:ext>
            </a:extLst>
          </p:cNvPr>
          <p:cNvSpPr/>
          <p:nvPr/>
        </p:nvSpPr>
        <p:spPr>
          <a:xfrm>
            <a:off x="0" y="1028343"/>
            <a:ext cx="12192000" cy="2400657"/>
          </a:xfrm>
          <a:prstGeom prst="rect">
            <a:avLst/>
          </a:prstGeom>
          <a:noFill/>
        </p:spPr>
        <p:txBody>
          <a:bodyPr wrap="square" lIns="91440" tIns="45720" rIns="91440" bIns="45720">
            <a:spAutoFit/>
          </a:bodyPr>
          <a:lstStyle/>
          <a:p>
            <a:pPr algn="ctr"/>
            <a:r>
              <a:rPr lang="en-GB" sz="15000" b="1" cap="none" spc="0" dirty="0">
                <a:ln w="0"/>
                <a:solidFill>
                  <a:schemeClr val="accent1"/>
                </a:solidFill>
                <a:effectLst>
                  <a:outerShdw blurRad="38100" dist="25400" dir="5400000" algn="ctr" rotWithShape="0">
                    <a:srgbClr val="6E747A">
                      <a:alpha val="43000"/>
                    </a:srgbClr>
                  </a:outerShdw>
                </a:effectLst>
              </a:rPr>
              <a:t>S M A R T</a:t>
            </a:r>
          </a:p>
        </p:txBody>
      </p:sp>
    </p:spTree>
    <p:extLst>
      <p:ext uri="{BB962C8B-B14F-4D97-AF65-F5344CB8AC3E}">
        <p14:creationId xmlns:p14="http://schemas.microsoft.com/office/powerpoint/2010/main" val="321295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16</a:t>
            </a:fld>
            <a:endParaRPr lang="en-AU" dirty="0"/>
          </a:p>
        </p:txBody>
      </p:sp>
      <p:sp>
        <p:nvSpPr>
          <p:cNvPr id="7" name="Rectangle 6">
            <a:extLst>
              <a:ext uri="{FF2B5EF4-FFF2-40B4-BE49-F238E27FC236}">
                <a16:creationId xmlns:a16="http://schemas.microsoft.com/office/drawing/2014/main" id="{25248350-80B6-2249-A563-7E0DB7217C02}"/>
              </a:ext>
            </a:extLst>
          </p:cNvPr>
          <p:cNvSpPr/>
          <p:nvPr/>
        </p:nvSpPr>
        <p:spPr>
          <a:xfrm>
            <a:off x="0" y="1028343"/>
            <a:ext cx="12192000" cy="2400657"/>
          </a:xfrm>
          <a:prstGeom prst="rect">
            <a:avLst/>
          </a:prstGeom>
          <a:noFill/>
        </p:spPr>
        <p:txBody>
          <a:bodyPr wrap="square" lIns="91440" tIns="45720" rIns="91440" bIns="45720">
            <a:spAutoFit/>
          </a:bodyPr>
          <a:lstStyle/>
          <a:p>
            <a:pPr algn="ctr"/>
            <a:r>
              <a:rPr lang="en-GB" sz="15000" b="1" cap="none" spc="0" dirty="0">
                <a:ln w="0"/>
                <a:solidFill>
                  <a:schemeClr val="accent1"/>
                </a:solidFill>
                <a:effectLst>
                  <a:outerShdw blurRad="38100" dist="25400" dir="5400000" algn="ctr" rotWithShape="0">
                    <a:srgbClr val="6E747A">
                      <a:alpha val="43000"/>
                    </a:srgbClr>
                  </a:outerShdw>
                </a:effectLst>
              </a:rPr>
              <a:t>S M A R T</a:t>
            </a:r>
          </a:p>
        </p:txBody>
      </p:sp>
      <p:sp>
        <p:nvSpPr>
          <p:cNvPr id="8" name="Rectangle 7">
            <a:extLst>
              <a:ext uri="{FF2B5EF4-FFF2-40B4-BE49-F238E27FC236}">
                <a16:creationId xmlns:a16="http://schemas.microsoft.com/office/drawing/2014/main" id="{AF59D10B-F9FF-0343-8601-B4896A3CAA7E}"/>
              </a:ext>
            </a:extLst>
          </p:cNvPr>
          <p:cNvSpPr/>
          <p:nvPr/>
        </p:nvSpPr>
        <p:spPr>
          <a:xfrm>
            <a:off x="1631504" y="3297758"/>
            <a:ext cx="2608407" cy="923330"/>
          </a:xfrm>
          <a:prstGeom prst="rect">
            <a:avLst/>
          </a:prstGeom>
          <a:noFill/>
        </p:spPr>
        <p:txBody>
          <a:bodyPr wrap="square" lIns="91440" tIns="45720" rIns="91440" bIns="45720">
            <a:spAutoFit/>
          </a:bodyPr>
          <a:lstStyle/>
          <a:p>
            <a:r>
              <a:rPr lang="en-GB" sz="5400" dirty="0">
                <a:ln w="0"/>
                <a:effectLst>
                  <a:outerShdw blurRad="38100" dist="19050" dir="2700000" algn="tl" rotWithShape="0">
                    <a:schemeClr val="dk1">
                      <a:alpha val="40000"/>
                    </a:schemeClr>
                  </a:outerShdw>
                </a:effectLst>
              </a:rPr>
              <a:t>Specific</a:t>
            </a:r>
            <a:endParaRPr lang="en-GB" sz="5400" b="0" cap="none" spc="0" dirty="0">
              <a:ln w="0"/>
              <a:solidFill>
                <a:schemeClr val="tx1"/>
              </a:solidFill>
              <a:effectLst>
                <a:outerShdw blurRad="38100" dist="19050" dir="2700000" algn="tl" rotWithShape="0">
                  <a:schemeClr val="dk1">
                    <a:alpha val="40000"/>
                  </a:schemeClr>
                </a:outerShdw>
              </a:effectLst>
            </a:endParaRPr>
          </a:p>
        </p:txBody>
      </p:sp>
      <p:pic>
        <p:nvPicPr>
          <p:cNvPr id="14" name="Picture 13" descr="Icon&#10;&#10;Description automatically generated">
            <a:extLst>
              <a:ext uri="{FF2B5EF4-FFF2-40B4-BE49-F238E27FC236}">
                <a16:creationId xmlns:a16="http://schemas.microsoft.com/office/drawing/2014/main" id="{5EAF1AB5-4815-EE46-98FE-244D93747EBF}"/>
              </a:ext>
            </a:extLst>
          </p:cNvPr>
          <p:cNvPicPr>
            <a:picLocks noChangeAspect="1"/>
          </p:cNvPicPr>
          <p:nvPr/>
        </p:nvPicPr>
        <p:blipFill rotWithShape="1">
          <a:blip r:embed="rId3"/>
          <a:srcRect b="24801"/>
          <a:stretch/>
        </p:blipFill>
        <p:spPr>
          <a:xfrm>
            <a:off x="6591428" y="3297758"/>
            <a:ext cx="2721326" cy="2808312"/>
          </a:xfrm>
          <a:prstGeom prst="rect">
            <a:avLst/>
          </a:prstGeom>
        </p:spPr>
      </p:pic>
    </p:spTree>
    <p:extLst>
      <p:ext uri="{BB962C8B-B14F-4D97-AF65-F5344CB8AC3E}">
        <p14:creationId xmlns:p14="http://schemas.microsoft.com/office/powerpoint/2010/main" val="21235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17</a:t>
            </a:fld>
            <a:endParaRPr lang="en-AU" dirty="0"/>
          </a:p>
        </p:txBody>
      </p:sp>
      <p:sp>
        <p:nvSpPr>
          <p:cNvPr id="7" name="Rectangle 6">
            <a:extLst>
              <a:ext uri="{FF2B5EF4-FFF2-40B4-BE49-F238E27FC236}">
                <a16:creationId xmlns:a16="http://schemas.microsoft.com/office/drawing/2014/main" id="{25248350-80B6-2249-A563-7E0DB7217C02}"/>
              </a:ext>
            </a:extLst>
          </p:cNvPr>
          <p:cNvSpPr/>
          <p:nvPr/>
        </p:nvSpPr>
        <p:spPr>
          <a:xfrm>
            <a:off x="0" y="1028343"/>
            <a:ext cx="12192000" cy="2400657"/>
          </a:xfrm>
          <a:prstGeom prst="rect">
            <a:avLst/>
          </a:prstGeom>
          <a:noFill/>
        </p:spPr>
        <p:txBody>
          <a:bodyPr wrap="square" lIns="91440" tIns="45720" rIns="91440" bIns="45720">
            <a:spAutoFit/>
          </a:bodyPr>
          <a:lstStyle/>
          <a:p>
            <a:pPr algn="ctr"/>
            <a:r>
              <a:rPr lang="en-GB" sz="15000" b="1" cap="none" spc="0" dirty="0">
                <a:ln w="0"/>
                <a:solidFill>
                  <a:schemeClr val="accent1"/>
                </a:solidFill>
                <a:effectLst>
                  <a:outerShdw blurRad="38100" dist="25400" dir="5400000" algn="ctr" rotWithShape="0">
                    <a:srgbClr val="6E747A">
                      <a:alpha val="43000"/>
                    </a:srgbClr>
                  </a:outerShdw>
                </a:effectLst>
              </a:rPr>
              <a:t>S M A R T</a:t>
            </a:r>
          </a:p>
        </p:txBody>
      </p:sp>
      <p:pic>
        <p:nvPicPr>
          <p:cNvPr id="5" name="Picture 4" descr="A picture containing device&#10;&#10;Description automatically generated">
            <a:extLst>
              <a:ext uri="{FF2B5EF4-FFF2-40B4-BE49-F238E27FC236}">
                <a16:creationId xmlns:a16="http://schemas.microsoft.com/office/drawing/2014/main" id="{6036A47E-0170-394D-AD8D-AF6C7DE18F63}"/>
              </a:ext>
            </a:extLst>
          </p:cNvPr>
          <p:cNvPicPr>
            <a:picLocks noChangeAspect="1"/>
          </p:cNvPicPr>
          <p:nvPr/>
        </p:nvPicPr>
        <p:blipFill rotWithShape="1">
          <a:blip r:embed="rId3"/>
          <a:srcRect t="25787" r="1531" b="27604"/>
          <a:stretch/>
        </p:blipFill>
        <p:spPr>
          <a:xfrm rot="316967">
            <a:off x="4760932" y="3255577"/>
            <a:ext cx="5743342" cy="2718496"/>
          </a:xfrm>
          <a:prstGeom prst="rect">
            <a:avLst/>
          </a:prstGeom>
        </p:spPr>
      </p:pic>
      <p:sp>
        <p:nvSpPr>
          <p:cNvPr id="8" name="Rectangle 7">
            <a:extLst>
              <a:ext uri="{FF2B5EF4-FFF2-40B4-BE49-F238E27FC236}">
                <a16:creationId xmlns:a16="http://schemas.microsoft.com/office/drawing/2014/main" id="{AF59D10B-F9FF-0343-8601-B4896A3CAA7E}"/>
              </a:ext>
            </a:extLst>
          </p:cNvPr>
          <p:cNvSpPr/>
          <p:nvPr/>
        </p:nvSpPr>
        <p:spPr>
          <a:xfrm>
            <a:off x="1631504" y="3297758"/>
            <a:ext cx="4896544" cy="923330"/>
          </a:xfrm>
          <a:prstGeom prst="rect">
            <a:avLst/>
          </a:prstGeom>
          <a:noFill/>
        </p:spPr>
        <p:txBody>
          <a:bodyPr wrap="square" lIns="91440" tIns="45720" rIns="91440" bIns="45720">
            <a:spAutoFit/>
          </a:bodyPr>
          <a:lstStyle/>
          <a:p>
            <a:r>
              <a:rPr lang="en-GB" sz="5400" dirty="0">
                <a:ln w="0"/>
                <a:effectLst>
                  <a:outerShdw blurRad="38100" dist="19050" dir="2700000" algn="tl" rotWithShape="0">
                    <a:schemeClr val="dk1">
                      <a:alpha val="40000"/>
                    </a:schemeClr>
                  </a:outerShdw>
                </a:effectLst>
              </a:rPr>
              <a:t>Measurable</a:t>
            </a:r>
            <a:endParaRPr lang="en-GB" sz="5400" b="0" cap="none" spc="0" dirty="0">
              <a:ln w="0"/>
              <a:solidFill>
                <a:schemeClr val="tx1"/>
              </a:solidFill>
              <a:effectLst>
                <a:outerShdw blurRad="38100" dist="19050" dir="2700000" algn="tl" rotWithShape="0">
                  <a:schemeClr val="dk1">
                    <a:alpha val="40000"/>
                  </a:schemeClr>
                </a:outerShdw>
              </a:effectLst>
            </a:endParaRPr>
          </a:p>
        </p:txBody>
      </p:sp>
      <p:sp>
        <p:nvSpPr>
          <p:cNvPr id="9" name="Rounded Rectangle 8">
            <a:extLst>
              <a:ext uri="{FF2B5EF4-FFF2-40B4-BE49-F238E27FC236}">
                <a16:creationId xmlns:a16="http://schemas.microsoft.com/office/drawing/2014/main" id="{992FB59A-E819-0046-ADE4-1175F9E3D604}"/>
              </a:ext>
            </a:extLst>
          </p:cNvPr>
          <p:cNvSpPr/>
          <p:nvPr/>
        </p:nvSpPr>
        <p:spPr>
          <a:xfrm>
            <a:off x="7968208" y="5301208"/>
            <a:ext cx="2649017" cy="931491"/>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901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18</a:t>
            </a:fld>
            <a:endParaRPr lang="en-AU" dirty="0"/>
          </a:p>
        </p:txBody>
      </p:sp>
      <p:sp>
        <p:nvSpPr>
          <p:cNvPr id="7" name="Rectangle 6">
            <a:extLst>
              <a:ext uri="{FF2B5EF4-FFF2-40B4-BE49-F238E27FC236}">
                <a16:creationId xmlns:a16="http://schemas.microsoft.com/office/drawing/2014/main" id="{25248350-80B6-2249-A563-7E0DB7217C02}"/>
              </a:ext>
            </a:extLst>
          </p:cNvPr>
          <p:cNvSpPr/>
          <p:nvPr/>
        </p:nvSpPr>
        <p:spPr>
          <a:xfrm>
            <a:off x="0" y="1028343"/>
            <a:ext cx="12192000" cy="2400657"/>
          </a:xfrm>
          <a:prstGeom prst="rect">
            <a:avLst/>
          </a:prstGeom>
          <a:noFill/>
        </p:spPr>
        <p:txBody>
          <a:bodyPr wrap="square" lIns="91440" tIns="45720" rIns="91440" bIns="45720">
            <a:spAutoFit/>
          </a:bodyPr>
          <a:lstStyle/>
          <a:p>
            <a:pPr algn="ctr"/>
            <a:r>
              <a:rPr lang="en-GB" sz="15000" b="1" cap="none" spc="0" dirty="0">
                <a:ln w="0"/>
                <a:solidFill>
                  <a:schemeClr val="accent1"/>
                </a:solidFill>
                <a:effectLst>
                  <a:outerShdw blurRad="38100" dist="25400" dir="5400000" algn="ctr" rotWithShape="0">
                    <a:srgbClr val="6E747A">
                      <a:alpha val="43000"/>
                    </a:srgbClr>
                  </a:outerShdw>
                </a:effectLst>
              </a:rPr>
              <a:t>S M A R T</a:t>
            </a:r>
          </a:p>
        </p:txBody>
      </p:sp>
      <p:sp>
        <p:nvSpPr>
          <p:cNvPr id="8" name="Rectangle 7">
            <a:extLst>
              <a:ext uri="{FF2B5EF4-FFF2-40B4-BE49-F238E27FC236}">
                <a16:creationId xmlns:a16="http://schemas.microsoft.com/office/drawing/2014/main" id="{AF59D10B-F9FF-0343-8601-B4896A3CAA7E}"/>
              </a:ext>
            </a:extLst>
          </p:cNvPr>
          <p:cNvSpPr/>
          <p:nvPr/>
        </p:nvSpPr>
        <p:spPr>
          <a:xfrm>
            <a:off x="1631504" y="3297758"/>
            <a:ext cx="4968552" cy="923330"/>
          </a:xfrm>
          <a:prstGeom prst="rect">
            <a:avLst/>
          </a:prstGeom>
          <a:noFill/>
        </p:spPr>
        <p:txBody>
          <a:bodyPr wrap="square" lIns="91440" tIns="45720" rIns="91440" bIns="45720">
            <a:spAutoFit/>
          </a:bodyPr>
          <a:lstStyle/>
          <a:p>
            <a:r>
              <a:rPr lang="en-GB" sz="5400" dirty="0">
                <a:ln w="0"/>
                <a:effectLst>
                  <a:outerShdw blurRad="38100" dist="19050" dir="2700000" algn="tl" rotWithShape="0">
                    <a:schemeClr val="dk1">
                      <a:alpha val="40000"/>
                    </a:schemeClr>
                  </a:outerShdw>
                </a:effectLst>
              </a:rPr>
              <a:t>Achievable</a:t>
            </a:r>
            <a:endParaRPr lang="en-GB"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descr="Shape, arrow&#10;&#10;Description automatically generated">
            <a:extLst>
              <a:ext uri="{FF2B5EF4-FFF2-40B4-BE49-F238E27FC236}">
                <a16:creationId xmlns:a16="http://schemas.microsoft.com/office/drawing/2014/main" id="{8E5109E1-4CFF-2A46-92BC-6FDA1F03A273}"/>
              </a:ext>
            </a:extLst>
          </p:cNvPr>
          <p:cNvPicPr>
            <a:picLocks noChangeAspect="1"/>
          </p:cNvPicPr>
          <p:nvPr/>
        </p:nvPicPr>
        <p:blipFill>
          <a:blip r:embed="rId3"/>
          <a:stretch>
            <a:fillRect/>
          </a:stretch>
        </p:blipFill>
        <p:spPr>
          <a:xfrm>
            <a:off x="5519936" y="3140968"/>
            <a:ext cx="4968552" cy="3301024"/>
          </a:xfrm>
          <a:prstGeom prst="rect">
            <a:avLst/>
          </a:prstGeom>
        </p:spPr>
      </p:pic>
    </p:spTree>
    <p:extLst>
      <p:ext uri="{BB962C8B-B14F-4D97-AF65-F5344CB8AC3E}">
        <p14:creationId xmlns:p14="http://schemas.microsoft.com/office/powerpoint/2010/main" val="2827220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19</a:t>
            </a:fld>
            <a:endParaRPr lang="en-AU" dirty="0"/>
          </a:p>
        </p:txBody>
      </p:sp>
      <p:sp>
        <p:nvSpPr>
          <p:cNvPr id="7" name="Rectangle 6">
            <a:extLst>
              <a:ext uri="{FF2B5EF4-FFF2-40B4-BE49-F238E27FC236}">
                <a16:creationId xmlns:a16="http://schemas.microsoft.com/office/drawing/2014/main" id="{25248350-80B6-2249-A563-7E0DB7217C02}"/>
              </a:ext>
            </a:extLst>
          </p:cNvPr>
          <p:cNvSpPr/>
          <p:nvPr/>
        </p:nvSpPr>
        <p:spPr>
          <a:xfrm>
            <a:off x="0" y="1028343"/>
            <a:ext cx="12192000" cy="2400657"/>
          </a:xfrm>
          <a:prstGeom prst="rect">
            <a:avLst/>
          </a:prstGeom>
          <a:noFill/>
        </p:spPr>
        <p:txBody>
          <a:bodyPr wrap="square" lIns="91440" tIns="45720" rIns="91440" bIns="45720">
            <a:spAutoFit/>
          </a:bodyPr>
          <a:lstStyle/>
          <a:p>
            <a:pPr algn="ctr"/>
            <a:r>
              <a:rPr lang="en-GB" sz="15000" b="1" cap="none" spc="0" dirty="0">
                <a:ln w="0"/>
                <a:solidFill>
                  <a:schemeClr val="accent1"/>
                </a:solidFill>
                <a:effectLst>
                  <a:outerShdw blurRad="38100" dist="25400" dir="5400000" algn="ctr" rotWithShape="0">
                    <a:srgbClr val="6E747A">
                      <a:alpha val="43000"/>
                    </a:srgbClr>
                  </a:outerShdw>
                </a:effectLst>
              </a:rPr>
              <a:t>S M A R T</a:t>
            </a:r>
          </a:p>
        </p:txBody>
      </p:sp>
      <p:sp>
        <p:nvSpPr>
          <p:cNvPr id="8" name="Rectangle 7">
            <a:extLst>
              <a:ext uri="{FF2B5EF4-FFF2-40B4-BE49-F238E27FC236}">
                <a16:creationId xmlns:a16="http://schemas.microsoft.com/office/drawing/2014/main" id="{AF59D10B-F9FF-0343-8601-B4896A3CAA7E}"/>
              </a:ext>
            </a:extLst>
          </p:cNvPr>
          <p:cNvSpPr/>
          <p:nvPr/>
        </p:nvSpPr>
        <p:spPr>
          <a:xfrm>
            <a:off x="1631504" y="3297758"/>
            <a:ext cx="4896544" cy="923330"/>
          </a:xfrm>
          <a:prstGeom prst="rect">
            <a:avLst/>
          </a:prstGeom>
          <a:noFill/>
        </p:spPr>
        <p:txBody>
          <a:bodyPr wrap="square" lIns="91440" tIns="45720" rIns="91440" bIns="45720">
            <a:spAutoFit/>
          </a:bodyPr>
          <a:lstStyle/>
          <a:p>
            <a:r>
              <a:rPr lang="en-GB" sz="5400" dirty="0">
                <a:ln w="0"/>
                <a:effectLst>
                  <a:outerShdw blurRad="38100" dist="19050" dir="2700000" algn="tl" rotWithShape="0">
                    <a:schemeClr val="dk1">
                      <a:alpha val="40000"/>
                    </a:schemeClr>
                  </a:outerShdw>
                </a:effectLst>
              </a:rPr>
              <a:t>Relevant</a:t>
            </a:r>
            <a:endParaRPr lang="en-GB"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descr="Diagram, venn diagram&#10;&#10;Description automatically generated">
            <a:extLst>
              <a:ext uri="{FF2B5EF4-FFF2-40B4-BE49-F238E27FC236}">
                <a16:creationId xmlns:a16="http://schemas.microsoft.com/office/drawing/2014/main" id="{97DB6E3F-14E6-FC4D-97EB-A7E50E681E6F}"/>
              </a:ext>
            </a:extLst>
          </p:cNvPr>
          <p:cNvPicPr>
            <a:picLocks noChangeAspect="1"/>
          </p:cNvPicPr>
          <p:nvPr/>
        </p:nvPicPr>
        <p:blipFill rotWithShape="1">
          <a:blip r:embed="rId3"/>
          <a:srcRect l="12308" t="12687" r="16923" b="13787"/>
          <a:stretch/>
        </p:blipFill>
        <p:spPr>
          <a:xfrm>
            <a:off x="5231904" y="3219326"/>
            <a:ext cx="4896544" cy="3299845"/>
          </a:xfrm>
          <a:prstGeom prst="rect">
            <a:avLst/>
          </a:prstGeom>
        </p:spPr>
      </p:pic>
    </p:spTree>
    <p:extLst>
      <p:ext uri="{BB962C8B-B14F-4D97-AF65-F5344CB8AC3E}">
        <p14:creationId xmlns:p14="http://schemas.microsoft.com/office/powerpoint/2010/main" val="3856390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52D0B9-B075-C14E-842C-9C5482758DD7}"/>
              </a:ext>
            </a:extLst>
          </p:cNvPr>
          <p:cNvSpPr>
            <a:spLocks noGrp="1"/>
          </p:cNvSpPr>
          <p:nvPr>
            <p:ph type="title"/>
          </p:nvPr>
        </p:nvSpPr>
        <p:spPr>
          <a:xfrm>
            <a:off x="695298" y="1160745"/>
            <a:ext cx="10738247" cy="1296144"/>
          </a:xfrm>
        </p:spPr>
        <p:txBody>
          <a:bodyPr/>
          <a:lstStyle/>
          <a:p>
            <a:r>
              <a:rPr lang="en-US" dirty="0"/>
              <a:t>Goal Attainment Scaling</a:t>
            </a:r>
          </a:p>
        </p:txBody>
      </p:sp>
    </p:spTree>
    <p:extLst>
      <p:ext uri="{BB962C8B-B14F-4D97-AF65-F5344CB8AC3E}">
        <p14:creationId xmlns:p14="http://schemas.microsoft.com/office/powerpoint/2010/main" val="4241148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20</a:t>
            </a:fld>
            <a:endParaRPr lang="en-AU" dirty="0"/>
          </a:p>
        </p:txBody>
      </p:sp>
      <p:sp>
        <p:nvSpPr>
          <p:cNvPr id="7" name="Rectangle 6">
            <a:extLst>
              <a:ext uri="{FF2B5EF4-FFF2-40B4-BE49-F238E27FC236}">
                <a16:creationId xmlns:a16="http://schemas.microsoft.com/office/drawing/2014/main" id="{25248350-80B6-2249-A563-7E0DB7217C02}"/>
              </a:ext>
            </a:extLst>
          </p:cNvPr>
          <p:cNvSpPr/>
          <p:nvPr/>
        </p:nvSpPr>
        <p:spPr>
          <a:xfrm>
            <a:off x="0" y="1028343"/>
            <a:ext cx="12192000" cy="2400657"/>
          </a:xfrm>
          <a:prstGeom prst="rect">
            <a:avLst/>
          </a:prstGeom>
          <a:noFill/>
        </p:spPr>
        <p:txBody>
          <a:bodyPr wrap="square" lIns="91440" tIns="45720" rIns="91440" bIns="45720">
            <a:spAutoFit/>
          </a:bodyPr>
          <a:lstStyle/>
          <a:p>
            <a:pPr algn="ctr"/>
            <a:r>
              <a:rPr lang="en-GB" sz="15000" b="1" cap="none" spc="0" dirty="0">
                <a:ln w="0"/>
                <a:solidFill>
                  <a:schemeClr val="accent1"/>
                </a:solidFill>
                <a:effectLst>
                  <a:outerShdw blurRad="38100" dist="25400" dir="5400000" algn="ctr" rotWithShape="0">
                    <a:srgbClr val="6E747A">
                      <a:alpha val="43000"/>
                    </a:srgbClr>
                  </a:outerShdw>
                </a:effectLst>
              </a:rPr>
              <a:t>S M A R T</a:t>
            </a:r>
          </a:p>
        </p:txBody>
      </p:sp>
      <p:sp>
        <p:nvSpPr>
          <p:cNvPr id="8" name="Rectangle 7">
            <a:extLst>
              <a:ext uri="{FF2B5EF4-FFF2-40B4-BE49-F238E27FC236}">
                <a16:creationId xmlns:a16="http://schemas.microsoft.com/office/drawing/2014/main" id="{AF59D10B-F9FF-0343-8601-B4896A3CAA7E}"/>
              </a:ext>
            </a:extLst>
          </p:cNvPr>
          <p:cNvSpPr/>
          <p:nvPr/>
        </p:nvSpPr>
        <p:spPr>
          <a:xfrm>
            <a:off x="1631504" y="3297758"/>
            <a:ext cx="4464496" cy="923330"/>
          </a:xfrm>
          <a:prstGeom prst="rect">
            <a:avLst/>
          </a:prstGeom>
          <a:noFill/>
        </p:spPr>
        <p:txBody>
          <a:bodyPr wrap="square" lIns="91440" tIns="45720" rIns="91440" bIns="45720">
            <a:spAutoFit/>
          </a:bodyPr>
          <a:lstStyle/>
          <a:p>
            <a:r>
              <a:rPr lang="en-GB" sz="5400" dirty="0">
                <a:ln w="0"/>
                <a:effectLst>
                  <a:outerShdw blurRad="38100" dist="19050" dir="2700000" algn="tl" rotWithShape="0">
                    <a:schemeClr val="dk1">
                      <a:alpha val="40000"/>
                    </a:schemeClr>
                  </a:outerShdw>
                </a:effectLst>
              </a:rPr>
              <a:t>Timebound</a:t>
            </a:r>
            <a:endParaRPr lang="en-GB" sz="5400" b="0" cap="none" spc="0" dirty="0">
              <a:ln w="0"/>
              <a:solidFill>
                <a:schemeClr val="tx1"/>
              </a:solidFill>
              <a:effectLst>
                <a:outerShdw blurRad="38100" dist="19050" dir="2700000" algn="tl" rotWithShape="0">
                  <a:schemeClr val="dk1">
                    <a:alpha val="40000"/>
                  </a:schemeClr>
                </a:outerShdw>
              </a:effectLst>
            </a:endParaRPr>
          </a:p>
        </p:txBody>
      </p:sp>
      <p:pic>
        <p:nvPicPr>
          <p:cNvPr id="3" name="Picture 2" descr="A large clock mounted to the side&#10;&#10;Description automatically generated">
            <a:extLst>
              <a:ext uri="{FF2B5EF4-FFF2-40B4-BE49-F238E27FC236}">
                <a16:creationId xmlns:a16="http://schemas.microsoft.com/office/drawing/2014/main" id="{92336709-DF2D-4743-8052-A3736E4170E8}"/>
              </a:ext>
            </a:extLst>
          </p:cNvPr>
          <p:cNvPicPr>
            <a:picLocks noChangeAspect="1"/>
          </p:cNvPicPr>
          <p:nvPr/>
        </p:nvPicPr>
        <p:blipFill rotWithShape="1">
          <a:blip r:embed="rId3"/>
          <a:srcRect l="13713" t="3800" r="13713" b="10101"/>
          <a:stretch/>
        </p:blipFill>
        <p:spPr>
          <a:xfrm>
            <a:off x="6643464" y="3016198"/>
            <a:ext cx="2759002" cy="3534971"/>
          </a:xfrm>
          <a:prstGeom prst="rect">
            <a:avLst/>
          </a:prstGeom>
        </p:spPr>
      </p:pic>
    </p:spTree>
    <p:extLst>
      <p:ext uri="{BB962C8B-B14F-4D97-AF65-F5344CB8AC3E}">
        <p14:creationId xmlns:p14="http://schemas.microsoft.com/office/powerpoint/2010/main" val="3701498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3000" dirty="0">
                <a:solidFill>
                  <a:schemeClr val="accent1"/>
                </a:solidFill>
              </a:rPr>
              <a:t>Overview the </a:t>
            </a:r>
            <a:r>
              <a:rPr lang="en-AU" sz="3000" b="1" dirty="0">
                <a:solidFill>
                  <a:schemeClr val="accent1"/>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21</a:t>
            </a:fld>
            <a:endParaRPr lang="en-AU" dirty="0"/>
          </a:p>
        </p:txBody>
      </p:sp>
    </p:spTree>
    <p:extLst>
      <p:ext uri="{BB962C8B-B14F-4D97-AF65-F5344CB8AC3E}">
        <p14:creationId xmlns:p14="http://schemas.microsoft.com/office/powerpoint/2010/main" val="65632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22</a:t>
            </a:fld>
            <a:endParaRPr lang="en-AU" dirty="0"/>
          </a:p>
        </p:txBody>
      </p:sp>
      <p:pic>
        <p:nvPicPr>
          <p:cNvPr id="8" name="Picture 7" descr="Table&#10;&#10;Description automatically generated">
            <a:extLst>
              <a:ext uri="{FF2B5EF4-FFF2-40B4-BE49-F238E27FC236}">
                <a16:creationId xmlns:a16="http://schemas.microsoft.com/office/drawing/2014/main" id="{71AE9F56-F9CE-EE4A-B823-145817FECCDC}"/>
              </a:ext>
            </a:extLst>
          </p:cNvPr>
          <p:cNvPicPr>
            <a:picLocks noChangeAspect="1"/>
          </p:cNvPicPr>
          <p:nvPr/>
        </p:nvPicPr>
        <p:blipFill rotWithShape="1">
          <a:blip r:embed="rId3"/>
          <a:srcRect t="3215" b="6198"/>
          <a:stretch/>
        </p:blipFill>
        <p:spPr>
          <a:xfrm>
            <a:off x="621324" y="0"/>
            <a:ext cx="10801200" cy="6858000"/>
          </a:xfrm>
          <a:prstGeom prst="rect">
            <a:avLst/>
          </a:prstGeom>
        </p:spPr>
      </p:pic>
    </p:spTree>
    <p:extLst>
      <p:ext uri="{BB962C8B-B14F-4D97-AF65-F5344CB8AC3E}">
        <p14:creationId xmlns:p14="http://schemas.microsoft.com/office/powerpoint/2010/main" val="293172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23</a:t>
            </a:fld>
            <a:endParaRPr lang="en-AU" dirty="0"/>
          </a:p>
        </p:txBody>
      </p:sp>
      <p:pic>
        <p:nvPicPr>
          <p:cNvPr id="5" name="Picture 4" descr="Table&#10;&#10;Description automatically generated">
            <a:extLst>
              <a:ext uri="{FF2B5EF4-FFF2-40B4-BE49-F238E27FC236}">
                <a16:creationId xmlns:a16="http://schemas.microsoft.com/office/drawing/2014/main" id="{54840CC9-22A5-1149-AFA8-7AB8262D5CA7}"/>
              </a:ext>
            </a:extLst>
          </p:cNvPr>
          <p:cNvPicPr>
            <a:picLocks noChangeAspect="1"/>
          </p:cNvPicPr>
          <p:nvPr/>
        </p:nvPicPr>
        <p:blipFill>
          <a:blip r:embed="rId3"/>
          <a:stretch>
            <a:fillRect/>
          </a:stretch>
        </p:blipFill>
        <p:spPr>
          <a:xfrm>
            <a:off x="767408" y="0"/>
            <a:ext cx="10614438" cy="6858000"/>
          </a:xfrm>
          <a:prstGeom prst="rect">
            <a:avLst/>
          </a:prstGeom>
        </p:spPr>
      </p:pic>
    </p:spTree>
    <p:extLst>
      <p:ext uri="{BB962C8B-B14F-4D97-AF65-F5344CB8AC3E}">
        <p14:creationId xmlns:p14="http://schemas.microsoft.com/office/powerpoint/2010/main" val="517868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Table&#10;&#10;Description automatically generated">
            <a:extLst>
              <a:ext uri="{FF2B5EF4-FFF2-40B4-BE49-F238E27FC236}">
                <a16:creationId xmlns:a16="http://schemas.microsoft.com/office/drawing/2014/main" id="{C585C254-AF2D-364A-B70B-B7785CBAE31B}"/>
              </a:ext>
            </a:extLst>
          </p:cNvPr>
          <p:cNvPicPr>
            <a:picLocks noChangeAspect="1"/>
          </p:cNvPicPr>
          <p:nvPr/>
        </p:nvPicPr>
        <p:blipFill>
          <a:blip r:embed="rId3"/>
          <a:stretch>
            <a:fillRect/>
          </a:stretch>
        </p:blipFill>
        <p:spPr>
          <a:xfrm>
            <a:off x="767408" y="0"/>
            <a:ext cx="10614438" cy="6858000"/>
          </a:xfrm>
          <a:prstGeom prst="rect">
            <a:avLst/>
          </a:prstGeom>
        </p:spPr>
      </p:pic>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24</a:t>
            </a:fld>
            <a:endParaRPr lang="en-AU" dirty="0"/>
          </a:p>
        </p:txBody>
      </p:sp>
      <p:sp>
        <p:nvSpPr>
          <p:cNvPr id="5" name="Rectangle 4">
            <a:extLst>
              <a:ext uri="{FF2B5EF4-FFF2-40B4-BE49-F238E27FC236}">
                <a16:creationId xmlns:a16="http://schemas.microsoft.com/office/drawing/2014/main" id="{4904BB31-DC90-584B-8563-3301FC6CB525}"/>
              </a:ext>
            </a:extLst>
          </p:cNvPr>
          <p:cNvSpPr/>
          <p:nvPr/>
        </p:nvSpPr>
        <p:spPr>
          <a:xfrm>
            <a:off x="767408" y="0"/>
            <a:ext cx="2304256" cy="764704"/>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380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25</a:t>
            </a:fld>
            <a:endParaRPr lang="en-AU" dirty="0"/>
          </a:p>
        </p:txBody>
      </p:sp>
      <p:pic>
        <p:nvPicPr>
          <p:cNvPr id="6" name="Picture 5" descr="Table&#10;&#10;Description automatically generated">
            <a:extLst>
              <a:ext uri="{FF2B5EF4-FFF2-40B4-BE49-F238E27FC236}">
                <a16:creationId xmlns:a16="http://schemas.microsoft.com/office/drawing/2014/main" id="{43DEC5FE-6875-E846-9FA9-F19B96BFF75D}"/>
              </a:ext>
            </a:extLst>
          </p:cNvPr>
          <p:cNvPicPr>
            <a:picLocks noChangeAspect="1"/>
          </p:cNvPicPr>
          <p:nvPr/>
        </p:nvPicPr>
        <p:blipFill>
          <a:blip r:embed="rId3"/>
          <a:stretch>
            <a:fillRect/>
          </a:stretch>
        </p:blipFill>
        <p:spPr>
          <a:xfrm>
            <a:off x="767408" y="0"/>
            <a:ext cx="10614438" cy="6858000"/>
          </a:xfrm>
          <a:prstGeom prst="rect">
            <a:avLst/>
          </a:prstGeom>
        </p:spPr>
      </p:pic>
      <p:sp>
        <p:nvSpPr>
          <p:cNvPr id="7" name="Rectangle 6">
            <a:extLst>
              <a:ext uri="{FF2B5EF4-FFF2-40B4-BE49-F238E27FC236}">
                <a16:creationId xmlns:a16="http://schemas.microsoft.com/office/drawing/2014/main" id="{DE70CF52-5540-CB43-AA50-128F9336C98A}"/>
              </a:ext>
            </a:extLst>
          </p:cNvPr>
          <p:cNvSpPr/>
          <p:nvPr/>
        </p:nvSpPr>
        <p:spPr>
          <a:xfrm>
            <a:off x="6600056" y="332656"/>
            <a:ext cx="4608512" cy="44504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1720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26</a:t>
            </a:fld>
            <a:endParaRPr lang="en-AU" dirty="0"/>
          </a:p>
        </p:txBody>
      </p:sp>
      <p:pic>
        <p:nvPicPr>
          <p:cNvPr id="6" name="Picture 5" descr="Table&#10;&#10;Description automatically generated">
            <a:extLst>
              <a:ext uri="{FF2B5EF4-FFF2-40B4-BE49-F238E27FC236}">
                <a16:creationId xmlns:a16="http://schemas.microsoft.com/office/drawing/2014/main" id="{DFC9AECC-3580-0A41-8E63-5EE07CE60FC2}"/>
              </a:ext>
            </a:extLst>
          </p:cNvPr>
          <p:cNvPicPr>
            <a:picLocks noChangeAspect="1"/>
          </p:cNvPicPr>
          <p:nvPr/>
        </p:nvPicPr>
        <p:blipFill>
          <a:blip r:embed="rId3"/>
          <a:stretch>
            <a:fillRect/>
          </a:stretch>
        </p:blipFill>
        <p:spPr>
          <a:xfrm>
            <a:off x="767408" y="0"/>
            <a:ext cx="10614438" cy="6858000"/>
          </a:xfrm>
          <a:prstGeom prst="rect">
            <a:avLst/>
          </a:prstGeom>
        </p:spPr>
      </p:pic>
      <p:sp>
        <p:nvSpPr>
          <p:cNvPr id="7" name="Rectangle 6">
            <a:extLst>
              <a:ext uri="{FF2B5EF4-FFF2-40B4-BE49-F238E27FC236}">
                <a16:creationId xmlns:a16="http://schemas.microsoft.com/office/drawing/2014/main" id="{B9AA44F7-3CFD-CA41-9453-21AFAAD1AC93}"/>
              </a:ext>
            </a:extLst>
          </p:cNvPr>
          <p:cNvSpPr/>
          <p:nvPr/>
        </p:nvSpPr>
        <p:spPr>
          <a:xfrm>
            <a:off x="657268" y="1052736"/>
            <a:ext cx="5438732" cy="1008112"/>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241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27</a:t>
            </a:fld>
            <a:endParaRPr lang="en-AU" dirty="0"/>
          </a:p>
        </p:txBody>
      </p:sp>
      <p:pic>
        <p:nvPicPr>
          <p:cNvPr id="6" name="Picture 5" descr="Table&#10;&#10;Description automatically generated">
            <a:extLst>
              <a:ext uri="{FF2B5EF4-FFF2-40B4-BE49-F238E27FC236}">
                <a16:creationId xmlns:a16="http://schemas.microsoft.com/office/drawing/2014/main" id="{6ABD65FB-9F86-F646-85A8-B345F808818D}"/>
              </a:ext>
            </a:extLst>
          </p:cNvPr>
          <p:cNvPicPr>
            <a:picLocks noChangeAspect="1"/>
          </p:cNvPicPr>
          <p:nvPr/>
        </p:nvPicPr>
        <p:blipFill>
          <a:blip r:embed="rId3"/>
          <a:stretch>
            <a:fillRect/>
          </a:stretch>
        </p:blipFill>
        <p:spPr>
          <a:xfrm>
            <a:off x="767408" y="0"/>
            <a:ext cx="10614438" cy="6858000"/>
          </a:xfrm>
          <a:prstGeom prst="rect">
            <a:avLst/>
          </a:prstGeom>
        </p:spPr>
      </p:pic>
      <p:sp>
        <p:nvSpPr>
          <p:cNvPr id="7" name="Rectangle 6">
            <a:extLst>
              <a:ext uri="{FF2B5EF4-FFF2-40B4-BE49-F238E27FC236}">
                <a16:creationId xmlns:a16="http://schemas.microsoft.com/office/drawing/2014/main" id="{CAE9305D-49DC-2249-9AD2-C8C7E412FF94}"/>
              </a:ext>
            </a:extLst>
          </p:cNvPr>
          <p:cNvSpPr/>
          <p:nvPr/>
        </p:nvSpPr>
        <p:spPr>
          <a:xfrm>
            <a:off x="767408" y="836712"/>
            <a:ext cx="5256584" cy="360040"/>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4593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28</a:t>
            </a:fld>
            <a:endParaRPr lang="en-AU" dirty="0"/>
          </a:p>
        </p:txBody>
      </p:sp>
      <p:pic>
        <p:nvPicPr>
          <p:cNvPr id="6" name="Picture 5" descr="Table&#10;&#10;Description automatically generated">
            <a:extLst>
              <a:ext uri="{FF2B5EF4-FFF2-40B4-BE49-F238E27FC236}">
                <a16:creationId xmlns:a16="http://schemas.microsoft.com/office/drawing/2014/main" id="{7190879B-3434-A04C-BCE5-6C6E78800CC9}"/>
              </a:ext>
            </a:extLst>
          </p:cNvPr>
          <p:cNvPicPr>
            <a:picLocks noChangeAspect="1"/>
          </p:cNvPicPr>
          <p:nvPr/>
        </p:nvPicPr>
        <p:blipFill>
          <a:blip r:embed="rId3"/>
          <a:stretch>
            <a:fillRect/>
          </a:stretch>
        </p:blipFill>
        <p:spPr>
          <a:xfrm>
            <a:off x="767408" y="0"/>
            <a:ext cx="10614438" cy="6858000"/>
          </a:xfrm>
          <a:prstGeom prst="rect">
            <a:avLst/>
          </a:prstGeom>
        </p:spPr>
      </p:pic>
      <p:sp>
        <p:nvSpPr>
          <p:cNvPr id="7" name="Rectangle 6">
            <a:extLst>
              <a:ext uri="{FF2B5EF4-FFF2-40B4-BE49-F238E27FC236}">
                <a16:creationId xmlns:a16="http://schemas.microsoft.com/office/drawing/2014/main" id="{330F584E-42D9-0A44-BA08-A0308336951E}"/>
              </a:ext>
            </a:extLst>
          </p:cNvPr>
          <p:cNvSpPr/>
          <p:nvPr/>
        </p:nvSpPr>
        <p:spPr>
          <a:xfrm>
            <a:off x="767408" y="2060848"/>
            <a:ext cx="5184576" cy="410445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8343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29</a:t>
            </a:fld>
            <a:endParaRPr lang="en-AU" dirty="0"/>
          </a:p>
        </p:txBody>
      </p:sp>
      <p:pic>
        <p:nvPicPr>
          <p:cNvPr id="6" name="Picture 5" descr="Table&#10;&#10;Description automatically generated">
            <a:extLst>
              <a:ext uri="{FF2B5EF4-FFF2-40B4-BE49-F238E27FC236}">
                <a16:creationId xmlns:a16="http://schemas.microsoft.com/office/drawing/2014/main" id="{A16E1168-88F0-1143-984F-FAAAB4B8C2C7}"/>
              </a:ext>
            </a:extLst>
          </p:cNvPr>
          <p:cNvPicPr>
            <a:picLocks noChangeAspect="1"/>
          </p:cNvPicPr>
          <p:nvPr/>
        </p:nvPicPr>
        <p:blipFill>
          <a:blip r:embed="rId3"/>
          <a:stretch>
            <a:fillRect/>
          </a:stretch>
        </p:blipFill>
        <p:spPr>
          <a:xfrm>
            <a:off x="767408" y="0"/>
            <a:ext cx="10614438" cy="6858000"/>
          </a:xfrm>
          <a:prstGeom prst="rect">
            <a:avLst/>
          </a:prstGeom>
        </p:spPr>
      </p:pic>
      <p:sp>
        <p:nvSpPr>
          <p:cNvPr id="7" name="Rectangle 6">
            <a:extLst>
              <a:ext uri="{FF2B5EF4-FFF2-40B4-BE49-F238E27FC236}">
                <a16:creationId xmlns:a16="http://schemas.microsoft.com/office/drawing/2014/main" id="{9A9162A7-3836-D943-AF77-B14C6ADC2E9E}"/>
              </a:ext>
            </a:extLst>
          </p:cNvPr>
          <p:cNvSpPr/>
          <p:nvPr/>
        </p:nvSpPr>
        <p:spPr>
          <a:xfrm>
            <a:off x="767408" y="6165304"/>
            <a:ext cx="5256584" cy="482782"/>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2628389-8232-DE48-9CE9-A88CE261688E}"/>
              </a:ext>
            </a:extLst>
          </p:cNvPr>
          <p:cNvSpPr/>
          <p:nvPr/>
        </p:nvSpPr>
        <p:spPr>
          <a:xfrm>
            <a:off x="6600056" y="6519171"/>
            <a:ext cx="4781790" cy="33699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5092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9DAA9EE-A79C-4DE3-B56E-92DB642AD58C}"/>
              </a:ext>
            </a:extLst>
          </p:cNvPr>
          <p:cNvSpPr/>
          <p:nvPr/>
        </p:nvSpPr>
        <p:spPr>
          <a:xfrm flipH="1">
            <a:off x="-2" y="-2778"/>
            <a:ext cx="12195909" cy="6860778"/>
          </a:xfrm>
          <a:prstGeom prst="rect">
            <a:avLst/>
          </a:prstGeom>
          <a:gradFill flip="none" rotWithShape="1">
            <a:gsLst>
              <a:gs pos="75000">
                <a:schemeClr val="accent1"/>
              </a:gs>
              <a:gs pos="100000">
                <a:srgbClr val="962A8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AU" sz="1800" dirty="0"/>
          </a:p>
        </p:txBody>
      </p:sp>
      <p:pic>
        <p:nvPicPr>
          <p:cNvPr id="18" name="Picture Placeholder 17">
            <a:extLst>
              <a:ext uri="{FF2B5EF4-FFF2-40B4-BE49-F238E27FC236}">
                <a16:creationId xmlns:a16="http://schemas.microsoft.com/office/drawing/2014/main" id="{9A71EF6E-A959-4DBD-BCB6-8B29DCFF483F}"/>
              </a:ext>
            </a:extLst>
          </p:cNvPr>
          <p:cNvPicPr>
            <a:picLocks noGrp="1" noChangeAspect="1"/>
          </p:cNvPicPr>
          <p:nvPr>
            <p:ph type="pic" sz="quarter" idx="18"/>
          </p:nvPr>
        </p:nvPicPr>
        <p:blipFill>
          <a:blip r:embed="rId3"/>
          <a:srcRect l="4582" r="4582"/>
          <a:stretch>
            <a:fillRect/>
          </a:stretch>
        </p:blipFill>
        <p:spPr/>
      </p:pic>
      <p:sp>
        <p:nvSpPr>
          <p:cNvPr id="6" name="Slide Number Placeholder 5">
            <a:extLst>
              <a:ext uri="{FF2B5EF4-FFF2-40B4-BE49-F238E27FC236}">
                <a16:creationId xmlns:a16="http://schemas.microsoft.com/office/drawing/2014/main" id="{0CEBFA14-5016-4F05-99BA-B96C036B5AEC}"/>
              </a:ext>
            </a:extLst>
          </p:cNvPr>
          <p:cNvSpPr>
            <a:spLocks noGrp="1"/>
          </p:cNvSpPr>
          <p:nvPr>
            <p:ph type="sldNum" sz="quarter" idx="11"/>
          </p:nvPr>
        </p:nvSpPr>
        <p:spPr/>
        <p:txBody>
          <a:bodyPr/>
          <a:lstStyle/>
          <a:p>
            <a:fld id="{E917DE0E-AFB1-41FD-BC35-27DB61CA125F}" type="slidenum">
              <a:rPr lang="en-AU" smtClean="0"/>
              <a:pPr/>
              <a:t>3</a:t>
            </a:fld>
            <a:endParaRPr lang="en-AU" dirty="0"/>
          </a:p>
        </p:txBody>
      </p:sp>
      <p:sp>
        <p:nvSpPr>
          <p:cNvPr id="14" name="Text Placeholder 13">
            <a:extLst>
              <a:ext uri="{FF2B5EF4-FFF2-40B4-BE49-F238E27FC236}">
                <a16:creationId xmlns:a16="http://schemas.microsoft.com/office/drawing/2014/main" id="{3EB4DF45-ACB4-4299-A4EC-A4540A240463}"/>
              </a:ext>
            </a:extLst>
          </p:cNvPr>
          <p:cNvSpPr>
            <a:spLocks noGrp="1"/>
          </p:cNvSpPr>
          <p:nvPr>
            <p:ph type="body" sz="quarter" idx="13"/>
          </p:nvPr>
        </p:nvSpPr>
        <p:spPr/>
        <p:txBody>
          <a:bodyPr/>
          <a:lstStyle/>
          <a:p>
            <a:pPr>
              <a:spcBef>
                <a:spcPts val="1200"/>
              </a:spcBef>
              <a:spcAft>
                <a:spcPts val="0"/>
              </a:spcAft>
            </a:pPr>
            <a:r>
              <a:rPr lang="en-AU" dirty="0"/>
              <a:t>The University of Queensland (UQ) </a:t>
            </a:r>
            <a:br>
              <a:rPr lang="en-AU" dirty="0"/>
            </a:br>
            <a:r>
              <a:rPr lang="en-AU" dirty="0"/>
              <a:t>acknowledges the Traditional Owners and their custodianship of the lands on which we meet.</a:t>
            </a:r>
          </a:p>
          <a:p>
            <a:pPr>
              <a:spcBef>
                <a:spcPts val="1200"/>
              </a:spcBef>
              <a:spcAft>
                <a:spcPts val="0"/>
              </a:spcAft>
            </a:pPr>
            <a:r>
              <a:rPr lang="en-AU" dirty="0"/>
              <a:t>We pay our respects to their Ancestors and their descendants, who continue cultural and spiritual connections to Country.</a:t>
            </a:r>
          </a:p>
          <a:p>
            <a:pPr>
              <a:spcBef>
                <a:spcPts val="1200"/>
              </a:spcBef>
              <a:spcAft>
                <a:spcPts val="0"/>
              </a:spcAft>
            </a:pPr>
            <a:r>
              <a:rPr lang="en-AU" dirty="0"/>
              <a:t>We recognise their valuable contributions to Australian and global society.</a:t>
            </a:r>
          </a:p>
        </p:txBody>
      </p:sp>
      <p:sp>
        <p:nvSpPr>
          <p:cNvPr id="11" name="Title 10">
            <a:extLst>
              <a:ext uri="{FF2B5EF4-FFF2-40B4-BE49-F238E27FC236}">
                <a16:creationId xmlns:a16="http://schemas.microsoft.com/office/drawing/2014/main" id="{B6FAD2C4-22C2-4609-B748-FD48DBB7AF68}"/>
              </a:ext>
            </a:extLst>
          </p:cNvPr>
          <p:cNvSpPr>
            <a:spLocks noGrp="1"/>
          </p:cNvSpPr>
          <p:nvPr>
            <p:ph type="title"/>
          </p:nvPr>
        </p:nvSpPr>
        <p:spPr/>
        <p:txBody>
          <a:bodyPr>
            <a:normAutofit fontScale="90000"/>
          </a:bodyPr>
          <a:lstStyle/>
          <a:p>
            <a:r>
              <a:rPr lang="en-AU" dirty="0"/>
              <a:t>Acknowledgment of </a:t>
            </a:r>
            <a:r>
              <a:rPr lang="en-AU" b="1" dirty="0"/>
              <a:t>Country</a:t>
            </a:r>
          </a:p>
        </p:txBody>
      </p:sp>
    </p:spTree>
    <p:extLst>
      <p:ext uri="{BB962C8B-B14F-4D97-AF65-F5344CB8AC3E}">
        <p14:creationId xmlns:p14="http://schemas.microsoft.com/office/powerpoint/2010/main" val="2745445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CD862A7-F60B-A649-9373-8F0E24F2BE09}"/>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30</a:t>
            </a:fld>
            <a:endParaRPr lang="en-AU" dirty="0"/>
          </a:p>
        </p:txBody>
      </p:sp>
      <p:pic>
        <p:nvPicPr>
          <p:cNvPr id="6" name="Picture 5" descr="Table&#10;&#10;Description automatically generated">
            <a:extLst>
              <a:ext uri="{FF2B5EF4-FFF2-40B4-BE49-F238E27FC236}">
                <a16:creationId xmlns:a16="http://schemas.microsoft.com/office/drawing/2014/main" id="{D0ACD8E7-83ED-3649-B0BD-1937E7FC2D78}"/>
              </a:ext>
            </a:extLst>
          </p:cNvPr>
          <p:cNvPicPr>
            <a:picLocks noChangeAspect="1"/>
          </p:cNvPicPr>
          <p:nvPr/>
        </p:nvPicPr>
        <p:blipFill>
          <a:blip r:embed="rId3"/>
          <a:stretch>
            <a:fillRect/>
          </a:stretch>
        </p:blipFill>
        <p:spPr>
          <a:xfrm>
            <a:off x="767408" y="0"/>
            <a:ext cx="10614438" cy="6858000"/>
          </a:xfrm>
          <a:prstGeom prst="rect">
            <a:avLst/>
          </a:prstGeom>
        </p:spPr>
      </p:pic>
      <p:sp>
        <p:nvSpPr>
          <p:cNvPr id="7" name="Rectangle 6">
            <a:extLst>
              <a:ext uri="{FF2B5EF4-FFF2-40B4-BE49-F238E27FC236}">
                <a16:creationId xmlns:a16="http://schemas.microsoft.com/office/drawing/2014/main" id="{C68085C0-8098-2741-9786-E5E52835BE88}"/>
              </a:ext>
            </a:extLst>
          </p:cNvPr>
          <p:cNvSpPr/>
          <p:nvPr/>
        </p:nvSpPr>
        <p:spPr>
          <a:xfrm>
            <a:off x="695400" y="6519170"/>
            <a:ext cx="2304256" cy="338829"/>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5C75E86-9A4B-A944-BC0C-5B6CF7339256}"/>
              </a:ext>
            </a:extLst>
          </p:cNvPr>
          <p:cNvSpPr/>
          <p:nvPr/>
        </p:nvSpPr>
        <p:spPr>
          <a:xfrm>
            <a:off x="2279576" y="2852936"/>
            <a:ext cx="3672408" cy="86409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1386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3000" dirty="0">
                <a:solidFill>
                  <a:schemeClr val="accent1"/>
                </a:solidFill>
              </a:rPr>
              <a:t>Describe how to </a:t>
            </a:r>
            <a:r>
              <a:rPr lang="en-AU" sz="3000" b="1" dirty="0">
                <a:solidFill>
                  <a:schemeClr val="accent1"/>
                </a:solidFill>
              </a:rPr>
              <a:t>set and scale a goal </a:t>
            </a:r>
            <a:r>
              <a:rPr lang="en-AU" sz="3000" dirty="0">
                <a:solidFill>
                  <a:schemeClr val="accent1"/>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31</a:t>
            </a:fld>
            <a:endParaRPr lang="en-AU" dirty="0"/>
          </a:p>
        </p:txBody>
      </p:sp>
    </p:spTree>
    <p:extLst>
      <p:ext uri="{BB962C8B-B14F-4D97-AF65-F5344CB8AC3E}">
        <p14:creationId xmlns:p14="http://schemas.microsoft.com/office/powerpoint/2010/main" val="116131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32</a:t>
            </a:fld>
            <a:endParaRPr lang="en-AU" dirty="0"/>
          </a:p>
        </p:txBody>
      </p:sp>
      <p:pic>
        <p:nvPicPr>
          <p:cNvPr id="8" name="Picture 7" descr="A sculpture of a person&#10;&#10;Description automatically generated">
            <a:extLst>
              <a:ext uri="{FF2B5EF4-FFF2-40B4-BE49-F238E27FC236}">
                <a16:creationId xmlns:a16="http://schemas.microsoft.com/office/drawing/2014/main" id="{6A172F01-50DB-6643-B078-DEE88FFC382F}"/>
              </a:ext>
            </a:extLst>
          </p:cNvPr>
          <p:cNvPicPr>
            <a:picLocks noChangeAspect="1"/>
          </p:cNvPicPr>
          <p:nvPr/>
        </p:nvPicPr>
        <p:blipFill>
          <a:blip r:embed="rId3"/>
          <a:stretch>
            <a:fillRect/>
          </a:stretch>
        </p:blipFill>
        <p:spPr>
          <a:xfrm>
            <a:off x="6672064" y="1340768"/>
            <a:ext cx="4221088" cy="4221088"/>
          </a:xfrm>
          <a:prstGeom prst="rect">
            <a:avLst/>
          </a:prstGeom>
        </p:spPr>
      </p:pic>
      <p:pic>
        <p:nvPicPr>
          <p:cNvPr id="3" name="Picture 2">
            <a:extLst>
              <a:ext uri="{FF2B5EF4-FFF2-40B4-BE49-F238E27FC236}">
                <a16:creationId xmlns:a16="http://schemas.microsoft.com/office/drawing/2014/main" id="{02473EF2-7EE8-0CD1-F30A-89B534FC3845}"/>
              </a:ext>
            </a:extLst>
          </p:cNvPr>
          <p:cNvPicPr>
            <a:picLocks noChangeAspect="1"/>
          </p:cNvPicPr>
          <p:nvPr/>
        </p:nvPicPr>
        <p:blipFill>
          <a:blip r:embed="rId4"/>
          <a:stretch>
            <a:fillRect/>
          </a:stretch>
        </p:blipFill>
        <p:spPr>
          <a:xfrm rot="21333365">
            <a:off x="2351705" y="880868"/>
            <a:ext cx="3972060" cy="5733256"/>
          </a:xfrm>
          <a:prstGeom prst="rect">
            <a:avLst/>
          </a:prstGeom>
          <a:ln>
            <a:solidFill>
              <a:schemeClr val="tx1"/>
            </a:solidFill>
          </a:ln>
        </p:spPr>
      </p:pic>
    </p:spTree>
    <p:extLst>
      <p:ext uri="{BB962C8B-B14F-4D97-AF65-F5344CB8AC3E}">
        <p14:creationId xmlns:p14="http://schemas.microsoft.com/office/powerpoint/2010/main" val="145254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Goal domains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33</a:t>
            </a:fld>
            <a:endParaRPr lang="en-AU" dirty="0"/>
          </a:p>
        </p:txBody>
      </p:sp>
      <p:pic>
        <p:nvPicPr>
          <p:cNvPr id="9" name="Picture 8" descr="Graphical user interface, text, application&#10;&#10;Description automatically generated">
            <a:extLst>
              <a:ext uri="{FF2B5EF4-FFF2-40B4-BE49-F238E27FC236}">
                <a16:creationId xmlns:a16="http://schemas.microsoft.com/office/drawing/2014/main" id="{93DA6F1E-59D0-4242-9941-D4AE3E09858C}"/>
              </a:ext>
            </a:extLst>
          </p:cNvPr>
          <p:cNvPicPr>
            <a:picLocks noChangeAspect="1"/>
          </p:cNvPicPr>
          <p:nvPr/>
        </p:nvPicPr>
        <p:blipFill>
          <a:blip r:embed="rId3"/>
          <a:stretch>
            <a:fillRect/>
          </a:stretch>
        </p:blipFill>
        <p:spPr>
          <a:xfrm>
            <a:off x="1774026" y="1586390"/>
            <a:ext cx="8858478" cy="5271610"/>
          </a:xfrm>
          <a:prstGeom prst="rect">
            <a:avLst/>
          </a:prstGeom>
        </p:spPr>
      </p:pic>
      <p:sp>
        <p:nvSpPr>
          <p:cNvPr id="10" name="Rectangle 9">
            <a:extLst>
              <a:ext uri="{FF2B5EF4-FFF2-40B4-BE49-F238E27FC236}">
                <a16:creationId xmlns:a16="http://schemas.microsoft.com/office/drawing/2014/main" id="{9C688578-2AA7-5B4B-AEAE-D909F5AC411A}"/>
              </a:ext>
            </a:extLst>
          </p:cNvPr>
          <p:cNvSpPr/>
          <p:nvPr/>
        </p:nvSpPr>
        <p:spPr>
          <a:xfrm>
            <a:off x="6096001" y="4509120"/>
            <a:ext cx="4536504" cy="2348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0645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34</a:t>
            </a:fld>
            <a:endParaRPr lang="en-AU" dirty="0"/>
          </a:p>
        </p:txBody>
      </p:sp>
      <p:pic>
        <p:nvPicPr>
          <p:cNvPr id="8" name="Picture 7" descr="Graphical user interface, text, application&#10;&#10;Description automatically generated">
            <a:extLst>
              <a:ext uri="{FF2B5EF4-FFF2-40B4-BE49-F238E27FC236}">
                <a16:creationId xmlns:a16="http://schemas.microsoft.com/office/drawing/2014/main" id="{3A98BA3B-0905-F749-B4B9-00A05E5F25CA}"/>
              </a:ext>
            </a:extLst>
          </p:cNvPr>
          <p:cNvPicPr>
            <a:picLocks noChangeAspect="1"/>
          </p:cNvPicPr>
          <p:nvPr/>
        </p:nvPicPr>
        <p:blipFill>
          <a:blip r:embed="rId3"/>
          <a:stretch>
            <a:fillRect/>
          </a:stretch>
        </p:blipFill>
        <p:spPr>
          <a:xfrm rot="21441219">
            <a:off x="6085724" y="784514"/>
            <a:ext cx="4084812" cy="5887566"/>
          </a:xfrm>
          <a:prstGeom prst="rect">
            <a:avLst/>
          </a:prstGeom>
        </p:spPr>
      </p:pic>
      <p:pic>
        <p:nvPicPr>
          <p:cNvPr id="10" name="Picture 9" descr="Text, table&#10;&#10;Description automatically generated">
            <a:extLst>
              <a:ext uri="{FF2B5EF4-FFF2-40B4-BE49-F238E27FC236}">
                <a16:creationId xmlns:a16="http://schemas.microsoft.com/office/drawing/2014/main" id="{91EF3E6D-BEA5-C042-94F5-B9E056C5D4CA}"/>
              </a:ext>
            </a:extLst>
          </p:cNvPr>
          <p:cNvPicPr>
            <a:picLocks noChangeAspect="1"/>
          </p:cNvPicPr>
          <p:nvPr/>
        </p:nvPicPr>
        <p:blipFill>
          <a:blip r:embed="rId4"/>
          <a:stretch>
            <a:fillRect/>
          </a:stretch>
        </p:blipFill>
        <p:spPr>
          <a:xfrm rot="21441219">
            <a:off x="1653042" y="796343"/>
            <a:ext cx="4081477" cy="5887566"/>
          </a:xfrm>
          <a:prstGeom prst="rect">
            <a:avLst/>
          </a:prstGeom>
        </p:spPr>
      </p:pic>
    </p:spTree>
    <p:extLst>
      <p:ext uri="{BB962C8B-B14F-4D97-AF65-F5344CB8AC3E}">
        <p14:creationId xmlns:p14="http://schemas.microsoft.com/office/powerpoint/2010/main" val="1694308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35</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35</a:t>
            </a:fld>
            <a:endParaRPr lang="en-AU" dirty="0"/>
          </a:p>
        </p:txBody>
      </p:sp>
    </p:spTree>
    <p:extLst>
      <p:ext uri="{BB962C8B-B14F-4D97-AF65-F5344CB8AC3E}">
        <p14:creationId xmlns:p14="http://schemas.microsoft.com/office/powerpoint/2010/main" val="362778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a:p>
            <a:pPr marL="285750" indent="-285750">
              <a:buFont typeface="Arial" panose="020B0604020202020204" pitchFamily="34" charset="0"/>
              <a:buChar char="•"/>
            </a:pPr>
            <a:r>
              <a:rPr lang="en-AU" sz="2500" dirty="0"/>
              <a:t>Write the goal and domain</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36</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36</a:t>
            </a:fld>
            <a:endParaRPr lang="en-AU" dirty="0"/>
          </a:p>
        </p:txBody>
      </p:sp>
      <p:sp>
        <p:nvSpPr>
          <p:cNvPr id="9" name="Rectangle 8">
            <a:extLst>
              <a:ext uri="{FF2B5EF4-FFF2-40B4-BE49-F238E27FC236}">
                <a16:creationId xmlns:a16="http://schemas.microsoft.com/office/drawing/2014/main" id="{5633C368-1BE3-B64E-89A7-00C6148DAC8E}"/>
              </a:ext>
            </a:extLst>
          </p:cNvPr>
          <p:cNvSpPr/>
          <p:nvPr/>
        </p:nvSpPr>
        <p:spPr>
          <a:xfrm>
            <a:off x="2351584" y="1484784"/>
            <a:ext cx="1872208" cy="1080120"/>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098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a:p>
            <a:pPr marL="285750" indent="-285750">
              <a:buFont typeface="Arial" panose="020B0604020202020204" pitchFamily="34" charset="0"/>
              <a:buChar char="•"/>
            </a:pPr>
            <a:r>
              <a:rPr lang="en-AU" sz="2500" dirty="0"/>
              <a:t>Write the goal and domain</a:t>
            </a:r>
          </a:p>
          <a:p>
            <a:pPr marL="285750" indent="-285750">
              <a:buFont typeface="Arial" panose="020B0604020202020204" pitchFamily="34" charset="0"/>
              <a:buChar char="•"/>
            </a:pPr>
            <a:r>
              <a:rPr lang="en-AU" sz="2500" dirty="0"/>
              <a:t>Define baseline performance</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37</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37</a:t>
            </a:fld>
            <a:endParaRPr lang="en-AU" dirty="0"/>
          </a:p>
        </p:txBody>
      </p:sp>
      <p:sp>
        <p:nvSpPr>
          <p:cNvPr id="9" name="Rectangle 8">
            <a:extLst>
              <a:ext uri="{FF2B5EF4-FFF2-40B4-BE49-F238E27FC236}">
                <a16:creationId xmlns:a16="http://schemas.microsoft.com/office/drawing/2014/main" id="{5633C368-1BE3-B64E-89A7-00C6148DAC8E}"/>
              </a:ext>
            </a:extLst>
          </p:cNvPr>
          <p:cNvSpPr/>
          <p:nvPr/>
        </p:nvSpPr>
        <p:spPr>
          <a:xfrm>
            <a:off x="2351584" y="3284984"/>
            <a:ext cx="1872208" cy="86409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8428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a:p>
            <a:pPr marL="285750" indent="-285750">
              <a:buFont typeface="Arial" panose="020B0604020202020204" pitchFamily="34" charset="0"/>
              <a:buChar char="•"/>
            </a:pPr>
            <a:r>
              <a:rPr lang="en-AU" sz="2500" dirty="0"/>
              <a:t>Write the goal and domain</a:t>
            </a:r>
          </a:p>
          <a:p>
            <a:pPr marL="285750" indent="-285750">
              <a:buFont typeface="Arial" panose="020B0604020202020204" pitchFamily="34" charset="0"/>
              <a:buChar char="•"/>
            </a:pPr>
            <a:r>
              <a:rPr lang="en-AU" sz="2500" dirty="0"/>
              <a:t>Define baseline performance</a:t>
            </a:r>
          </a:p>
          <a:p>
            <a:pPr marL="285750" indent="-285750">
              <a:buFont typeface="Arial" panose="020B0604020202020204" pitchFamily="34" charset="0"/>
              <a:buChar char="•"/>
            </a:pPr>
            <a:r>
              <a:rPr lang="en-AU" sz="2500" dirty="0"/>
              <a:t>Define worse outcomes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38</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38</a:t>
            </a:fld>
            <a:endParaRPr lang="en-AU" dirty="0"/>
          </a:p>
        </p:txBody>
      </p:sp>
      <p:sp>
        <p:nvSpPr>
          <p:cNvPr id="9" name="Rectangle 8">
            <a:extLst>
              <a:ext uri="{FF2B5EF4-FFF2-40B4-BE49-F238E27FC236}">
                <a16:creationId xmlns:a16="http://schemas.microsoft.com/office/drawing/2014/main" id="{5633C368-1BE3-B64E-89A7-00C6148DAC8E}"/>
              </a:ext>
            </a:extLst>
          </p:cNvPr>
          <p:cNvSpPr/>
          <p:nvPr/>
        </p:nvSpPr>
        <p:spPr>
          <a:xfrm>
            <a:off x="2351584" y="2564904"/>
            <a:ext cx="1872208" cy="86409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2739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a:p>
            <a:pPr marL="285750" indent="-285750">
              <a:buFont typeface="Arial" panose="020B0604020202020204" pitchFamily="34" charset="0"/>
              <a:buChar char="•"/>
            </a:pPr>
            <a:r>
              <a:rPr lang="en-AU" sz="2500" dirty="0"/>
              <a:t>Write the goal and domain</a:t>
            </a:r>
          </a:p>
          <a:p>
            <a:pPr marL="285750" indent="-285750">
              <a:buFont typeface="Arial" panose="020B0604020202020204" pitchFamily="34" charset="0"/>
              <a:buChar char="•"/>
            </a:pPr>
            <a:r>
              <a:rPr lang="en-AU" sz="2500" dirty="0"/>
              <a:t>Define baseline performance</a:t>
            </a:r>
          </a:p>
          <a:p>
            <a:pPr marL="285750" indent="-285750">
              <a:buFont typeface="Arial" panose="020B0604020202020204" pitchFamily="34" charset="0"/>
              <a:buChar char="•"/>
            </a:pPr>
            <a:r>
              <a:rPr lang="en-AU" sz="2500" dirty="0"/>
              <a:t>Define worse outcomes</a:t>
            </a:r>
          </a:p>
          <a:p>
            <a:pPr marL="285750" indent="-285750">
              <a:buFont typeface="Arial" panose="020B0604020202020204" pitchFamily="34" charset="0"/>
              <a:buChar char="•"/>
            </a:pPr>
            <a:r>
              <a:rPr lang="en-AU" sz="2500" dirty="0"/>
              <a:t>Define the expected outcome</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39</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39</a:t>
            </a:fld>
            <a:endParaRPr lang="en-AU" dirty="0"/>
          </a:p>
        </p:txBody>
      </p:sp>
      <p:sp>
        <p:nvSpPr>
          <p:cNvPr id="9" name="Rectangle 8">
            <a:extLst>
              <a:ext uri="{FF2B5EF4-FFF2-40B4-BE49-F238E27FC236}">
                <a16:creationId xmlns:a16="http://schemas.microsoft.com/office/drawing/2014/main" id="{5633C368-1BE3-B64E-89A7-00C6148DAC8E}"/>
              </a:ext>
            </a:extLst>
          </p:cNvPr>
          <p:cNvSpPr/>
          <p:nvPr/>
        </p:nvSpPr>
        <p:spPr>
          <a:xfrm>
            <a:off x="2351584" y="4077072"/>
            <a:ext cx="1872208" cy="86409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343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a:t>
            </a:fld>
            <a:endParaRPr lang="en-AU" dirty="0"/>
          </a:p>
        </p:txBody>
      </p:sp>
      <p:pic>
        <p:nvPicPr>
          <p:cNvPr id="6" name="Picture 5" descr="A picture containing drawing&#10;&#10;Description automatically generated">
            <a:extLst>
              <a:ext uri="{FF2B5EF4-FFF2-40B4-BE49-F238E27FC236}">
                <a16:creationId xmlns:a16="http://schemas.microsoft.com/office/drawing/2014/main" id="{3F7DF3D2-0D96-DC4F-AC60-C28B7B759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504" y="6381328"/>
            <a:ext cx="720080" cy="438310"/>
          </a:xfrm>
          <a:prstGeom prst="rect">
            <a:avLst/>
          </a:prstGeom>
        </p:spPr>
      </p:pic>
      <p:pic>
        <p:nvPicPr>
          <p:cNvPr id="3" name="Picture 2" descr="A close up of a sunset&#10;&#10;Description automatically generated">
            <a:extLst>
              <a:ext uri="{FF2B5EF4-FFF2-40B4-BE49-F238E27FC236}">
                <a16:creationId xmlns:a16="http://schemas.microsoft.com/office/drawing/2014/main" id="{072B4285-4DA5-9543-AA35-1C5784E3388F}"/>
              </a:ext>
            </a:extLst>
          </p:cNvPr>
          <p:cNvPicPr>
            <a:picLocks noChangeAspect="1"/>
          </p:cNvPicPr>
          <p:nvPr/>
        </p:nvPicPr>
        <p:blipFill rotWithShape="1">
          <a:blip r:embed="rId4"/>
          <a:srcRect t="15389"/>
          <a:stretch/>
        </p:blipFill>
        <p:spPr>
          <a:xfrm>
            <a:off x="0" y="0"/>
            <a:ext cx="12192000" cy="6877794"/>
          </a:xfrm>
          <a:prstGeom prst="rect">
            <a:avLst/>
          </a:prstGeom>
        </p:spPr>
      </p:pic>
    </p:spTree>
    <p:extLst>
      <p:ext uri="{BB962C8B-B14F-4D97-AF65-F5344CB8AC3E}">
        <p14:creationId xmlns:p14="http://schemas.microsoft.com/office/powerpoint/2010/main" val="2048088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a:p>
            <a:pPr marL="285750" indent="-285750">
              <a:buFont typeface="Arial" panose="020B0604020202020204" pitchFamily="34" charset="0"/>
              <a:buChar char="•"/>
            </a:pPr>
            <a:r>
              <a:rPr lang="en-AU" sz="2500" dirty="0"/>
              <a:t>Write the goal and domain</a:t>
            </a:r>
          </a:p>
          <a:p>
            <a:pPr marL="285750" indent="-285750">
              <a:buFont typeface="Arial" panose="020B0604020202020204" pitchFamily="34" charset="0"/>
              <a:buChar char="•"/>
            </a:pPr>
            <a:r>
              <a:rPr lang="en-AU" sz="2500" dirty="0"/>
              <a:t>Define baseline performance</a:t>
            </a:r>
          </a:p>
          <a:p>
            <a:pPr marL="285750" indent="-285750">
              <a:buFont typeface="Arial" panose="020B0604020202020204" pitchFamily="34" charset="0"/>
              <a:buChar char="•"/>
            </a:pPr>
            <a:r>
              <a:rPr lang="en-AU" sz="2500" dirty="0"/>
              <a:t>Define worse outcomes</a:t>
            </a:r>
          </a:p>
          <a:p>
            <a:pPr marL="285750" indent="-285750">
              <a:buFont typeface="Arial" panose="020B0604020202020204" pitchFamily="34" charset="0"/>
              <a:buChar char="•"/>
            </a:pPr>
            <a:r>
              <a:rPr lang="en-AU" sz="2500" dirty="0"/>
              <a:t>Define the expected outcome</a:t>
            </a:r>
          </a:p>
          <a:p>
            <a:pPr marL="285750" indent="-285750">
              <a:buFont typeface="Arial" panose="020B0604020202020204" pitchFamily="34" charset="0"/>
              <a:buChar char="•"/>
            </a:pPr>
            <a:r>
              <a:rPr lang="en-AU" sz="2500" dirty="0"/>
              <a:t>Define better outcomes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40</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40</a:t>
            </a:fld>
            <a:endParaRPr lang="en-AU" dirty="0"/>
          </a:p>
        </p:txBody>
      </p:sp>
      <p:sp>
        <p:nvSpPr>
          <p:cNvPr id="9" name="Rectangle 8">
            <a:extLst>
              <a:ext uri="{FF2B5EF4-FFF2-40B4-BE49-F238E27FC236}">
                <a16:creationId xmlns:a16="http://schemas.microsoft.com/office/drawing/2014/main" id="{5633C368-1BE3-B64E-89A7-00C6148DAC8E}"/>
              </a:ext>
            </a:extLst>
          </p:cNvPr>
          <p:cNvSpPr/>
          <p:nvPr/>
        </p:nvSpPr>
        <p:spPr>
          <a:xfrm>
            <a:off x="2351584" y="4869160"/>
            <a:ext cx="1872208" cy="1512168"/>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1735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a:p>
            <a:pPr marL="285750" indent="-285750">
              <a:buFont typeface="Arial" panose="020B0604020202020204" pitchFamily="34" charset="0"/>
              <a:buChar char="•"/>
            </a:pPr>
            <a:r>
              <a:rPr lang="en-AU" sz="2500" dirty="0"/>
              <a:t>Write the goal and domain</a:t>
            </a:r>
          </a:p>
          <a:p>
            <a:pPr marL="285750" indent="-285750">
              <a:buFont typeface="Arial" panose="020B0604020202020204" pitchFamily="34" charset="0"/>
              <a:buChar char="•"/>
            </a:pPr>
            <a:r>
              <a:rPr lang="en-AU" sz="2500" dirty="0"/>
              <a:t>Define baseline performance</a:t>
            </a:r>
          </a:p>
          <a:p>
            <a:pPr marL="285750" indent="-285750">
              <a:buFont typeface="Arial" panose="020B0604020202020204" pitchFamily="34" charset="0"/>
              <a:buChar char="•"/>
            </a:pPr>
            <a:r>
              <a:rPr lang="en-AU" sz="2500" dirty="0"/>
              <a:t>Define worse outcomes</a:t>
            </a:r>
          </a:p>
          <a:p>
            <a:pPr marL="285750" indent="-285750">
              <a:buFont typeface="Arial" panose="020B0604020202020204" pitchFamily="34" charset="0"/>
              <a:buChar char="•"/>
            </a:pPr>
            <a:r>
              <a:rPr lang="en-AU" sz="2500" dirty="0"/>
              <a:t>Define the expected outcome</a:t>
            </a:r>
          </a:p>
          <a:p>
            <a:pPr marL="285750" indent="-285750">
              <a:buFont typeface="Arial" panose="020B0604020202020204" pitchFamily="34" charset="0"/>
              <a:buChar char="•"/>
            </a:pPr>
            <a:r>
              <a:rPr lang="en-AU" sz="2500" dirty="0"/>
              <a:t>Define better outcomes</a:t>
            </a:r>
          </a:p>
          <a:p>
            <a:pPr marL="285750" indent="-285750">
              <a:buFont typeface="Arial" panose="020B0604020202020204" pitchFamily="34" charset="0"/>
              <a:buChar char="•"/>
            </a:pPr>
            <a:r>
              <a:rPr lang="en-AU" sz="2500" dirty="0"/>
              <a:t>Set a review date</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41</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41</a:t>
            </a:fld>
            <a:endParaRPr lang="en-AU" dirty="0"/>
          </a:p>
        </p:txBody>
      </p:sp>
    </p:spTree>
    <p:extLst>
      <p:ext uri="{BB962C8B-B14F-4D97-AF65-F5344CB8AC3E}">
        <p14:creationId xmlns:p14="http://schemas.microsoft.com/office/powerpoint/2010/main" val="324093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5015880" y="1700213"/>
            <a:ext cx="6480796" cy="4818958"/>
          </a:xfrm>
        </p:spPr>
        <p:txBody>
          <a:bodyPr>
            <a:normAutofit/>
          </a:bodyPr>
          <a:lstStyle/>
          <a:p>
            <a:pPr marL="285750" indent="-285750">
              <a:buFont typeface="Arial" panose="020B0604020202020204" pitchFamily="34" charset="0"/>
              <a:buChar char="•"/>
            </a:pPr>
            <a:r>
              <a:rPr lang="en-AU" sz="2500" dirty="0"/>
              <a:t>Describe a measure</a:t>
            </a:r>
          </a:p>
          <a:p>
            <a:pPr marL="285750" indent="-285750">
              <a:buFont typeface="Arial" panose="020B0604020202020204" pitchFamily="34" charset="0"/>
              <a:buChar char="•"/>
            </a:pPr>
            <a:r>
              <a:rPr lang="en-AU" sz="2500" dirty="0"/>
              <a:t>Write the goal and domain</a:t>
            </a:r>
          </a:p>
          <a:p>
            <a:pPr marL="285750" indent="-285750">
              <a:buFont typeface="Arial" panose="020B0604020202020204" pitchFamily="34" charset="0"/>
              <a:buChar char="•"/>
            </a:pPr>
            <a:r>
              <a:rPr lang="en-AU" sz="2500" dirty="0"/>
              <a:t>Define baseline performance</a:t>
            </a:r>
          </a:p>
          <a:p>
            <a:pPr marL="285750" indent="-285750">
              <a:buFont typeface="Arial" panose="020B0604020202020204" pitchFamily="34" charset="0"/>
              <a:buChar char="•"/>
            </a:pPr>
            <a:r>
              <a:rPr lang="en-AU" sz="2500" dirty="0"/>
              <a:t>Define worse outcomes</a:t>
            </a:r>
          </a:p>
          <a:p>
            <a:pPr marL="285750" indent="-285750">
              <a:buFont typeface="Arial" panose="020B0604020202020204" pitchFamily="34" charset="0"/>
              <a:buChar char="•"/>
            </a:pPr>
            <a:r>
              <a:rPr lang="en-AU" sz="2500" dirty="0"/>
              <a:t>Define the expected outcome</a:t>
            </a:r>
          </a:p>
          <a:p>
            <a:pPr marL="285750" indent="-285750">
              <a:buFont typeface="Arial" panose="020B0604020202020204" pitchFamily="34" charset="0"/>
              <a:buChar char="•"/>
            </a:pPr>
            <a:r>
              <a:rPr lang="en-AU" sz="2500" dirty="0"/>
              <a:t>Define better outcomes</a:t>
            </a:r>
          </a:p>
          <a:p>
            <a:pPr marL="285750" indent="-285750">
              <a:buFont typeface="Arial" panose="020B0604020202020204" pitchFamily="34" charset="0"/>
              <a:buChar char="•"/>
            </a:pPr>
            <a:r>
              <a:rPr lang="en-AU" sz="2500" dirty="0"/>
              <a:t>Set a review date</a:t>
            </a:r>
          </a:p>
          <a:p>
            <a:pPr marL="285750" indent="-285750">
              <a:buFont typeface="Arial" panose="020B0604020202020204" pitchFamily="34" charset="0"/>
              <a:buChar char="•"/>
            </a:pPr>
            <a:r>
              <a:rPr lang="en-AU" sz="2500" dirty="0"/>
              <a:t>Nominate a weighting</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Set and scale a goal</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42</a:t>
            </a:fld>
            <a:endParaRPr lang="en-AU" dirty="0"/>
          </a:p>
        </p:txBody>
      </p:sp>
      <p:pic>
        <p:nvPicPr>
          <p:cNvPr id="7" name="Picture 6" descr="Table&#10;&#10;Description automatically generated">
            <a:extLst>
              <a:ext uri="{FF2B5EF4-FFF2-40B4-BE49-F238E27FC236}">
                <a16:creationId xmlns:a16="http://schemas.microsoft.com/office/drawing/2014/main" id="{D7A67ACD-4CD0-0044-89AD-88296848FE00}"/>
              </a:ext>
            </a:extLst>
          </p:cNvPr>
          <p:cNvPicPr>
            <a:picLocks noChangeAspect="1"/>
          </p:cNvPicPr>
          <p:nvPr/>
        </p:nvPicPr>
        <p:blipFill rotWithShape="1">
          <a:blip r:embed="rId3"/>
          <a:srcRect t="13402" r="67683" b="3528"/>
          <a:stretch/>
        </p:blipFill>
        <p:spPr>
          <a:xfrm>
            <a:off x="982984" y="1556792"/>
            <a:ext cx="3168800" cy="5262846"/>
          </a:xfrm>
          <a:prstGeom prst="rect">
            <a:avLst/>
          </a:prstGeom>
        </p:spPr>
      </p:pic>
      <p:sp>
        <p:nvSpPr>
          <p:cNvPr id="8" name="Slide Number Placeholder 12">
            <a:extLst>
              <a:ext uri="{FF2B5EF4-FFF2-40B4-BE49-F238E27FC236}">
                <a16:creationId xmlns:a16="http://schemas.microsoft.com/office/drawing/2014/main" id="{319F81E7-765E-6743-808F-1EA3585CD004}"/>
              </a:ext>
            </a:extLst>
          </p:cNvPr>
          <p:cNvSpPr txBox="1">
            <a:spLocks/>
          </p:cNvSpPr>
          <p:nvPr/>
        </p:nvSpPr>
        <p:spPr>
          <a:xfrm>
            <a:off x="11292590" y="6578725"/>
            <a:ext cx="204010" cy="180665"/>
          </a:xfrm>
          <a:prstGeom prst="rect">
            <a:avLst/>
          </a:prstGeom>
        </p:spPr>
        <p:txBody>
          <a:bodyPr vert="horz" lIns="0" tIns="0" rIns="0" bIns="0" rtlCol="0" anchor="ctr"/>
          <a:lstStyle>
            <a:defPPr>
              <a:defRPr lang="en-US"/>
            </a:defPPr>
            <a:lvl1pPr marL="0" algn="r" defTabSz="914400" rtl="0" eaLnBrk="1" latinLnBrk="0" hangingPunct="1">
              <a:defRPr sz="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917DE0E-AFB1-41FD-BC35-27DB61CA125F}" type="slidenum">
              <a:rPr lang="en-AU" smtClean="0"/>
              <a:pPr/>
              <a:t>42</a:t>
            </a:fld>
            <a:endParaRPr lang="en-AU" dirty="0"/>
          </a:p>
        </p:txBody>
      </p:sp>
      <p:sp>
        <p:nvSpPr>
          <p:cNvPr id="9" name="Rectangle 8">
            <a:extLst>
              <a:ext uri="{FF2B5EF4-FFF2-40B4-BE49-F238E27FC236}">
                <a16:creationId xmlns:a16="http://schemas.microsoft.com/office/drawing/2014/main" id="{5633C368-1BE3-B64E-89A7-00C6148DAC8E}"/>
              </a:ext>
            </a:extLst>
          </p:cNvPr>
          <p:cNvSpPr/>
          <p:nvPr/>
        </p:nvSpPr>
        <p:spPr>
          <a:xfrm>
            <a:off x="2351584" y="6381328"/>
            <a:ext cx="1872208" cy="469056"/>
          </a:xfrm>
          <a:prstGeom prst="rect">
            <a:avLst/>
          </a:prstGeom>
          <a:noFill/>
          <a:ln w="508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2459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pPr marL="285750" indent="-285750">
              <a:buFont typeface="Arial" panose="020B0604020202020204" pitchFamily="34" charset="0"/>
              <a:buChar char="•"/>
            </a:pPr>
            <a:r>
              <a:rPr lang="en-AU" sz="2500" dirty="0"/>
              <a:t>Smaller steps to aim for in achieving the ultimate goal</a:t>
            </a:r>
          </a:p>
          <a:p>
            <a:pPr marL="285750" indent="-285750">
              <a:buFont typeface="Arial" panose="020B0604020202020204" pitchFamily="34" charset="0"/>
              <a:buChar char="•"/>
            </a:pPr>
            <a:r>
              <a:rPr lang="en-AU" sz="2500" dirty="0"/>
              <a:t>Build potential changes into daily routines</a:t>
            </a:r>
          </a:p>
          <a:p>
            <a:pPr marL="285750" indent="-285750">
              <a:buFont typeface="Arial" panose="020B0604020202020204" pitchFamily="34" charset="0"/>
              <a:buChar char="•"/>
            </a:pPr>
            <a:r>
              <a:rPr lang="en-AU" sz="2500" dirty="0"/>
              <a:t>Consider informal and formal resources to access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43</a:t>
            </a:fld>
            <a:endParaRPr lang="en-AU" dirty="0"/>
          </a:p>
        </p:txBody>
      </p:sp>
      <p:sp>
        <p:nvSpPr>
          <p:cNvPr id="3" name="Title 2">
            <a:extLst>
              <a:ext uri="{FF2B5EF4-FFF2-40B4-BE49-F238E27FC236}">
                <a16:creationId xmlns:a16="http://schemas.microsoft.com/office/drawing/2014/main" id="{D69A16F3-5D6A-E64E-8540-84C3F94344F1}"/>
              </a:ext>
            </a:extLst>
          </p:cNvPr>
          <p:cNvSpPr>
            <a:spLocks noGrp="1"/>
          </p:cNvSpPr>
          <p:nvPr>
            <p:ph type="title"/>
          </p:nvPr>
        </p:nvSpPr>
        <p:spPr/>
        <p:txBody>
          <a:bodyPr/>
          <a:lstStyle/>
          <a:p>
            <a:r>
              <a:rPr lang="en-US" dirty="0"/>
              <a:t>Action plan</a:t>
            </a:r>
          </a:p>
        </p:txBody>
      </p:sp>
    </p:spTree>
    <p:extLst>
      <p:ext uri="{BB962C8B-B14F-4D97-AF65-F5344CB8AC3E}">
        <p14:creationId xmlns:p14="http://schemas.microsoft.com/office/powerpoint/2010/main" val="4203252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3000" dirty="0">
                <a:solidFill>
                  <a:schemeClr val="accent1"/>
                </a:solidFill>
              </a:rPr>
              <a:t>Suggest </a:t>
            </a:r>
            <a:r>
              <a:rPr lang="en-AU" sz="3000" b="1" dirty="0">
                <a:solidFill>
                  <a:schemeClr val="accent1"/>
                </a:solidFill>
              </a:rPr>
              <a:t>how to conduct meetings</a:t>
            </a:r>
            <a:r>
              <a:rPr lang="en-AU" sz="3000" dirty="0">
                <a:solidFill>
                  <a:schemeClr val="accent1"/>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44</a:t>
            </a:fld>
            <a:endParaRPr lang="en-AU" dirty="0"/>
          </a:p>
        </p:txBody>
      </p:sp>
    </p:spTree>
    <p:extLst>
      <p:ext uri="{BB962C8B-B14F-4D97-AF65-F5344CB8AC3E}">
        <p14:creationId xmlns:p14="http://schemas.microsoft.com/office/powerpoint/2010/main" val="3927565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pPr marL="285750" indent="-285750">
              <a:buFont typeface="Arial" panose="020B0604020202020204" pitchFamily="34" charset="0"/>
              <a:buChar char="•"/>
            </a:pPr>
            <a:r>
              <a:rPr lang="en-AU" sz="2500" dirty="0"/>
              <a:t>t</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Conducting a meeting to set goals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45</a:t>
            </a:fld>
            <a:endParaRPr lang="en-AU" dirty="0"/>
          </a:p>
        </p:txBody>
      </p:sp>
      <p:pic>
        <p:nvPicPr>
          <p:cNvPr id="6" name="Picture 5" descr="A picture containing drawing&#10;&#10;Description automatically generated">
            <a:extLst>
              <a:ext uri="{FF2B5EF4-FFF2-40B4-BE49-F238E27FC236}">
                <a16:creationId xmlns:a16="http://schemas.microsoft.com/office/drawing/2014/main" id="{3F7DF3D2-0D96-DC4F-AC60-C28B7B759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504" y="6381328"/>
            <a:ext cx="720080" cy="438310"/>
          </a:xfrm>
          <a:prstGeom prst="rect">
            <a:avLst/>
          </a:prstGeom>
        </p:spPr>
      </p:pic>
      <p:pic>
        <p:nvPicPr>
          <p:cNvPr id="3" name="Picture 2" descr="A picture containing person, indoor, holding, person&#10;&#10;Description automatically generated">
            <a:extLst>
              <a:ext uri="{FF2B5EF4-FFF2-40B4-BE49-F238E27FC236}">
                <a16:creationId xmlns:a16="http://schemas.microsoft.com/office/drawing/2014/main" id="{71B179E0-E55D-E94F-9C57-BBD6CB055FA2}"/>
              </a:ext>
            </a:extLst>
          </p:cNvPr>
          <p:cNvPicPr>
            <a:picLocks noChangeAspect="1"/>
          </p:cNvPicPr>
          <p:nvPr/>
        </p:nvPicPr>
        <p:blipFill rotWithShape="1">
          <a:blip r:embed="rId4"/>
          <a:srcRect b="15211"/>
          <a:stretch/>
        </p:blipFill>
        <p:spPr>
          <a:xfrm>
            <a:off x="0" y="-33646"/>
            <a:ext cx="12192000" cy="6891646"/>
          </a:xfrm>
          <a:prstGeom prst="rect">
            <a:avLst/>
          </a:prstGeom>
        </p:spPr>
      </p:pic>
      <p:sp>
        <p:nvSpPr>
          <p:cNvPr id="8" name="Content Placeholder 17">
            <a:extLst>
              <a:ext uri="{FF2B5EF4-FFF2-40B4-BE49-F238E27FC236}">
                <a16:creationId xmlns:a16="http://schemas.microsoft.com/office/drawing/2014/main" id="{17E13153-3EEE-CD4B-989A-178890F586CE}"/>
              </a:ext>
            </a:extLst>
          </p:cNvPr>
          <p:cNvSpPr txBox="1">
            <a:spLocks/>
          </p:cNvSpPr>
          <p:nvPr/>
        </p:nvSpPr>
        <p:spPr>
          <a:xfrm rot="516266">
            <a:off x="3827728" y="2302507"/>
            <a:ext cx="6480796" cy="4818958"/>
          </a:xfrm>
          <a:prstGeom prst="rect">
            <a:avLst/>
          </a:prstGeom>
        </p:spPr>
        <p:txBody>
          <a:bodyPr vert="horz" lIns="0" tIns="0" rIns="0" bIns="0" rtlCol="0">
            <a:normAutofit/>
          </a:bodyPr>
          <a:lstStyle>
            <a:lvl1pPr marL="0" indent="0" algn="l" defTabSz="914400" rtl="0" eaLnBrk="1" latinLnBrk="0" hangingPunct="1">
              <a:lnSpc>
                <a:spcPct val="110000"/>
              </a:lnSpc>
              <a:spcBef>
                <a:spcPts val="300"/>
              </a:spcBef>
              <a:spcAft>
                <a:spcPts val="300"/>
              </a:spcAft>
              <a:buClr>
                <a:schemeClr val="tx1"/>
              </a:buClr>
              <a:buFont typeface="Arial" panose="020B0604020202020204" pitchFamily="34" charset="0"/>
              <a:buNone/>
              <a:defRPr lang="en-US" sz="1800" kern="1200" dirty="0">
                <a:solidFill>
                  <a:schemeClr val="tx1"/>
                </a:solidFill>
                <a:latin typeface="+mn-lt"/>
                <a:ea typeface="+mn-ea"/>
                <a:cs typeface="+mn-cs"/>
              </a:defRPr>
            </a:lvl1pPr>
            <a:lvl2pPr marL="180000" indent="-179388" algn="l" defTabSz="914400" rtl="0" eaLnBrk="1" latinLnBrk="0" hangingPunct="1">
              <a:lnSpc>
                <a:spcPct val="110000"/>
              </a:lnSpc>
              <a:spcBef>
                <a:spcPts val="300"/>
              </a:spcBef>
              <a:spcAft>
                <a:spcPts val="300"/>
              </a:spcAft>
              <a:buClr>
                <a:schemeClr val="tx1"/>
              </a:buClr>
              <a:buFont typeface="Arial" panose="020B0604020202020204" pitchFamily="34" charset="0"/>
              <a:buChar char="•"/>
              <a:defRPr lang="en-US" sz="1800" kern="1200" dirty="0">
                <a:solidFill>
                  <a:schemeClr val="tx1"/>
                </a:solidFill>
                <a:latin typeface="+mn-lt"/>
                <a:ea typeface="+mn-ea"/>
                <a:cs typeface="+mn-cs"/>
              </a:defRPr>
            </a:lvl2pPr>
            <a:lvl3pPr marL="360000" indent="-179388" algn="l" defTabSz="914400" rtl="0" eaLnBrk="1" latinLnBrk="0" hangingPunct="1">
              <a:lnSpc>
                <a:spcPct val="110000"/>
              </a:lnSpc>
              <a:spcBef>
                <a:spcPts val="200"/>
              </a:spcBef>
              <a:spcAft>
                <a:spcPts val="200"/>
              </a:spcAft>
              <a:buClr>
                <a:schemeClr val="accent1"/>
              </a:buClr>
              <a:buFont typeface="Arial" panose="020B0604020202020204" pitchFamily="34" charset="0"/>
              <a:buChar char="­"/>
              <a:defRPr lang="en-US" sz="1800" kern="1200" baseline="0" dirty="0">
                <a:solidFill>
                  <a:schemeClr val="tx1"/>
                </a:solidFill>
                <a:latin typeface="+mn-lt"/>
                <a:ea typeface="+mn-ea"/>
                <a:cs typeface="+mn-cs"/>
              </a:defRPr>
            </a:lvl3pPr>
            <a:lvl4pPr marL="540000" indent="-179388" algn="l" defTabSz="914400" rtl="0" eaLnBrk="1" latinLnBrk="0" hangingPunct="1">
              <a:lnSpc>
                <a:spcPct val="110000"/>
              </a:lnSpc>
              <a:spcBef>
                <a:spcPts val="100"/>
              </a:spcBef>
              <a:spcAft>
                <a:spcPts val="100"/>
              </a:spcAft>
              <a:buFont typeface="Wingdings" panose="05000000000000000000" pitchFamily="2" charset="2"/>
              <a:buChar char=""/>
              <a:defRPr lang="en-US" sz="1800" kern="1200" baseline="0" dirty="0">
                <a:solidFill>
                  <a:schemeClr val="tx1"/>
                </a:solidFill>
                <a:latin typeface="+mn-lt"/>
                <a:ea typeface="+mn-ea"/>
                <a:cs typeface="+mn-cs"/>
              </a:defRPr>
            </a:lvl4pPr>
            <a:lvl5pPr marL="0" indent="0" algn="l" defTabSz="914400" rtl="0" eaLnBrk="1" latinLnBrk="0" hangingPunct="1">
              <a:lnSpc>
                <a:spcPct val="100000"/>
              </a:lnSpc>
              <a:spcBef>
                <a:spcPts val="1200"/>
              </a:spcBef>
              <a:spcAft>
                <a:spcPts val="600"/>
              </a:spcAft>
              <a:buFont typeface="Arial" panose="020B0604020202020204" pitchFamily="34" charset="0"/>
              <a:buNone/>
              <a:defRPr lang="en-US" sz="2400" kern="1200" baseline="0" dirty="0">
                <a:solidFill>
                  <a:schemeClr val="accent1"/>
                </a:solidFill>
                <a:latin typeface="+mn-lt"/>
                <a:ea typeface="+mn-ea"/>
                <a:cs typeface="+mn-cs"/>
              </a:defRPr>
            </a:lvl5pPr>
            <a:lvl6pPr marL="0" indent="0" algn="l" defTabSz="914400" rtl="0" eaLnBrk="1" latinLnBrk="0" hangingPunct="1">
              <a:spcBef>
                <a:spcPts val="600"/>
              </a:spcBef>
              <a:spcAft>
                <a:spcPts val="300"/>
              </a:spcAft>
              <a:buFont typeface="Arial" pitchFamily="34" charset="0"/>
              <a:buNone/>
              <a:defRPr lang="en-AU" sz="2000" b="1" kern="1200" baseline="0" dirty="0">
                <a:solidFill>
                  <a:schemeClr val="accen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AU" sz="2500" dirty="0"/>
              <a:t>45 mins for GAS</a:t>
            </a:r>
          </a:p>
          <a:p>
            <a:pPr marL="285750" indent="-285750">
              <a:buFont typeface="Arial" panose="020B0604020202020204" pitchFamily="34" charset="0"/>
              <a:buChar char="•"/>
            </a:pPr>
            <a:r>
              <a:rPr lang="en-AU" sz="2500" dirty="0"/>
              <a:t>Face-to-face</a:t>
            </a:r>
          </a:p>
          <a:p>
            <a:pPr marL="285750" indent="-285750">
              <a:buFont typeface="Arial" panose="020B0604020202020204" pitchFamily="34" charset="0"/>
              <a:buChar char="•"/>
            </a:pPr>
            <a:r>
              <a:rPr lang="en-AU" sz="2500" dirty="0"/>
              <a:t>Set 1-5 goals</a:t>
            </a:r>
          </a:p>
          <a:p>
            <a:pPr marL="285750" indent="-285750">
              <a:buFont typeface="Arial" panose="020B0604020202020204" pitchFamily="34" charset="0"/>
              <a:buChar char="•"/>
            </a:pPr>
            <a:r>
              <a:rPr lang="en-AU" sz="2500" dirty="0"/>
              <a:t>3 month review</a:t>
            </a:r>
          </a:p>
          <a:p>
            <a:pPr marL="285750" indent="-285750">
              <a:buFont typeface="Arial" panose="020B0604020202020204" pitchFamily="34" charset="0"/>
              <a:buChar char="•"/>
            </a:pPr>
            <a:endParaRPr lang="en-AU" sz="2500" dirty="0"/>
          </a:p>
        </p:txBody>
      </p:sp>
    </p:spTree>
    <p:extLst>
      <p:ext uri="{BB962C8B-B14F-4D97-AF65-F5344CB8AC3E}">
        <p14:creationId xmlns:p14="http://schemas.microsoft.com/office/powerpoint/2010/main" val="2016941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pPr marL="285750" indent="-285750">
              <a:buFont typeface="Arial" panose="020B0604020202020204" pitchFamily="34" charset="0"/>
              <a:buChar char="•"/>
            </a:pPr>
            <a:r>
              <a:rPr lang="en-AU" sz="2500" dirty="0"/>
              <a:t>Strike the right tone</a:t>
            </a:r>
          </a:p>
          <a:p>
            <a:pPr marL="285750" indent="-285750">
              <a:buFont typeface="Arial" panose="020B0604020202020204" pitchFamily="34" charset="0"/>
              <a:buChar char="•"/>
            </a:pPr>
            <a:r>
              <a:rPr lang="en-AU" sz="2500" dirty="0"/>
              <a:t>Offer reassurance</a:t>
            </a:r>
          </a:p>
          <a:p>
            <a:pPr marL="285750" indent="-285750">
              <a:buFont typeface="Arial" panose="020B0604020202020204" pitchFamily="34" charset="0"/>
              <a:buChar char="•"/>
            </a:pPr>
            <a:r>
              <a:rPr lang="en-AU" sz="2500" dirty="0"/>
              <a:t>Reiterate the importance of goal setting </a:t>
            </a:r>
          </a:p>
          <a:p>
            <a:pPr marL="285750" indent="-285750">
              <a:buFont typeface="Arial" panose="020B0604020202020204" pitchFamily="34" charset="0"/>
              <a:buChar char="•"/>
            </a:pPr>
            <a:r>
              <a:rPr lang="en-AU" sz="2500" dirty="0"/>
              <a:t>Use the provided resources </a:t>
            </a:r>
          </a:p>
          <a:p>
            <a:pPr marL="285750" indent="-285750">
              <a:buFont typeface="Arial" panose="020B0604020202020204" pitchFamily="34" charset="0"/>
              <a:buChar char="•"/>
            </a:pPr>
            <a:endParaRPr lang="en-AU" sz="2500" dirty="0"/>
          </a:p>
          <a:p>
            <a:r>
              <a:rPr lang="en-AU" sz="2500" b="1" dirty="0"/>
              <a:t>After the meeting:</a:t>
            </a:r>
          </a:p>
          <a:p>
            <a:pPr marL="285750" indent="-285750">
              <a:buFont typeface="Arial" panose="020B0604020202020204" pitchFamily="34" charset="0"/>
              <a:buChar char="•"/>
            </a:pPr>
            <a:r>
              <a:rPr lang="en-AU" sz="2500" dirty="0"/>
              <a:t>Input into </a:t>
            </a:r>
            <a:r>
              <a:rPr lang="en-AU" sz="2500" dirty="0" err="1"/>
              <a:t>REDCap</a:t>
            </a:r>
            <a:endParaRPr lang="en-AU" sz="2500" dirty="0"/>
          </a:p>
          <a:p>
            <a:pPr marL="285750" indent="-285750">
              <a:buFont typeface="Arial" panose="020B0604020202020204" pitchFamily="34" charset="0"/>
              <a:buChar char="•"/>
            </a:pPr>
            <a:r>
              <a:rPr lang="en-AU" sz="2500" dirty="0"/>
              <a:t>Redact all personal details prior to scanning</a:t>
            </a:r>
          </a:p>
          <a:p>
            <a:pPr marL="285750" indent="-285750">
              <a:buFont typeface="Arial" panose="020B0604020202020204" pitchFamily="34" charset="0"/>
              <a:buChar char="•"/>
            </a:pPr>
            <a:r>
              <a:rPr lang="en-AU" sz="2500" dirty="0"/>
              <a:t>Goals are </a:t>
            </a:r>
            <a:r>
              <a:rPr lang="en-AU" sz="2500" b="1" u="sng" dirty="0"/>
              <a:t>not</a:t>
            </a:r>
            <a:r>
              <a:rPr lang="en-AU" sz="2500" dirty="0"/>
              <a:t> for distribution </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Conducting a goal setting meeting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46</a:t>
            </a:fld>
            <a:endParaRPr lang="en-AU" dirty="0"/>
          </a:p>
        </p:txBody>
      </p:sp>
    </p:spTree>
    <p:extLst>
      <p:ext uri="{BB962C8B-B14F-4D97-AF65-F5344CB8AC3E}">
        <p14:creationId xmlns:p14="http://schemas.microsoft.com/office/powerpoint/2010/main" val="259911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wave on a surfboard in the water&#10;&#10;Description automatically generated">
            <a:extLst>
              <a:ext uri="{FF2B5EF4-FFF2-40B4-BE49-F238E27FC236}">
                <a16:creationId xmlns:a16="http://schemas.microsoft.com/office/drawing/2014/main" id="{F49F059C-2548-4E46-83CA-A1D7501FC414}"/>
              </a:ext>
            </a:extLst>
          </p:cNvPr>
          <p:cNvPicPr>
            <a:picLocks noChangeAspect="1"/>
          </p:cNvPicPr>
          <p:nvPr/>
        </p:nvPicPr>
        <p:blipFill>
          <a:blip r:embed="rId3"/>
          <a:stretch>
            <a:fillRect/>
          </a:stretch>
        </p:blipFill>
        <p:spPr>
          <a:xfrm>
            <a:off x="0" y="5344"/>
            <a:ext cx="12192000" cy="6847311"/>
          </a:xfrm>
          <a:prstGeom prst="rect">
            <a:avLst/>
          </a:prstGeom>
        </p:spPr>
      </p:pic>
    </p:spTree>
    <p:extLst>
      <p:ext uri="{BB962C8B-B14F-4D97-AF65-F5344CB8AC3E}">
        <p14:creationId xmlns:p14="http://schemas.microsoft.com/office/powerpoint/2010/main" val="24437532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48</a:t>
            </a:fld>
            <a:endParaRPr lang="en-AU" dirty="0"/>
          </a:p>
        </p:txBody>
      </p:sp>
      <p:sp>
        <p:nvSpPr>
          <p:cNvPr id="7" name="Chevron 6">
            <a:extLst>
              <a:ext uri="{FF2B5EF4-FFF2-40B4-BE49-F238E27FC236}">
                <a16:creationId xmlns:a16="http://schemas.microsoft.com/office/drawing/2014/main" id="{838E6980-34B0-0D44-A25D-050ADF852495}"/>
              </a:ext>
            </a:extLst>
          </p:cNvPr>
          <p:cNvSpPr/>
          <p:nvPr/>
        </p:nvSpPr>
        <p:spPr>
          <a:xfrm>
            <a:off x="54529" y="2060848"/>
            <a:ext cx="2592288" cy="1296144"/>
          </a:xfrm>
          <a:prstGeom prst="chevron">
            <a:avLst/>
          </a:prstGeom>
          <a:solidFill>
            <a:schemeClr val="accent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1" name="Chevron 10">
            <a:extLst>
              <a:ext uri="{FF2B5EF4-FFF2-40B4-BE49-F238E27FC236}">
                <a16:creationId xmlns:a16="http://schemas.microsoft.com/office/drawing/2014/main" id="{A891283E-157C-6A4D-A4AB-D8BEDB0D5398}"/>
              </a:ext>
            </a:extLst>
          </p:cNvPr>
          <p:cNvSpPr/>
          <p:nvPr/>
        </p:nvSpPr>
        <p:spPr>
          <a:xfrm>
            <a:off x="2423592" y="2060848"/>
            <a:ext cx="2592288" cy="1296144"/>
          </a:xfrm>
          <a:prstGeom prst="chevron">
            <a:avLst/>
          </a:prstGeom>
          <a:solidFill>
            <a:schemeClr val="accent1">
              <a:alpha val="70000"/>
            </a:schemeClr>
          </a:solidFill>
          <a:ln w="95250">
            <a:solidFill>
              <a:srgbClr val="E6264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2" name="Chevron 11">
            <a:extLst>
              <a:ext uri="{FF2B5EF4-FFF2-40B4-BE49-F238E27FC236}">
                <a16:creationId xmlns:a16="http://schemas.microsoft.com/office/drawing/2014/main" id="{B3119801-3177-5F44-AACE-91CF12A15F63}"/>
              </a:ext>
            </a:extLst>
          </p:cNvPr>
          <p:cNvSpPr/>
          <p:nvPr/>
        </p:nvSpPr>
        <p:spPr>
          <a:xfrm>
            <a:off x="4799856" y="2060848"/>
            <a:ext cx="2592288" cy="1296144"/>
          </a:xfrm>
          <a:prstGeom prst="chevron">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4" name="Chevron 13">
            <a:extLst>
              <a:ext uri="{FF2B5EF4-FFF2-40B4-BE49-F238E27FC236}">
                <a16:creationId xmlns:a16="http://schemas.microsoft.com/office/drawing/2014/main" id="{A65438A9-11B1-D44B-92B0-49C4576CA4D4}"/>
              </a:ext>
            </a:extLst>
          </p:cNvPr>
          <p:cNvSpPr/>
          <p:nvPr/>
        </p:nvSpPr>
        <p:spPr>
          <a:xfrm>
            <a:off x="7176120" y="2060848"/>
            <a:ext cx="2592288" cy="1296144"/>
          </a:xfrm>
          <a:prstGeom prst="chevron">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5" name="Chevron 14">
            <a:extLst>
              <a:ext uri="{FF2B5EF4-FFF2-40B4-BE49-F238E27FC236}">
                <a16:creationId xmlns:a16="http://schemas.microsoft.com/office/drawing/2014/main" id="{38C7033D-B900-F847-B5A0-C83471B23F3F}"/>
              </a:ext>
            </a:extLst>
          </p:cNvPr>
          <p:cNvSpPr/>
          <p:nvPr/>
        </p:nvSpPr>
        <p:spPr>
          <a:xfrm>
            <a:off x="9552384" y="2060848"/>
            <a:ext cx="2592288" cy="12961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8" name="TextBox 7">
            <a:extLst>
              <a:ext uri="{FF2B5EF4-FFF2-40B4-BE49-F238E27FC236}">
                <a16:creationId xmlns:a16="http://schemas.microsoft.com/office/drawing/2014/main" id="{0B018B13-0373-A441-A799-66A798EC4319}"/>
              </a:ext>
            </a:extLst>
          </p:cNvPr>
          <p:cNvSpPr txBox="1"/>
          <p:nvPr/>
        </p:nvSpPr>
        <p:spPr>
          <a:xfrm>
            <a:off x="3082847" y="2463279"/>
            <a:ext cx="1758815" cy="461665"/>
          </a:xfrm>
          <a:prstGeom prst="rect">
            <a:avLst/>
          </a:prstGeom>
          <a:noFill/>
        </p:spPr>
        <p:txBody>
          <a:bodyPr wrap="none" rtlCol="0">
            <a:spAutoFit/>
          </a:bodyPr>
          <a:lstStyle/>
          <a:p>
            <a:r>
              <a:rPr lang="en-US" sz="2400" b="1" dirty="0">
                <a:solidFill>
                  <a:schemeClr val="bg1"/>
                </a:solidFill>
              </a:rPr>
              <a:t>PRACTICE</a:t>
            </a:r>
          </a:p>
        </p:txBody>
      </p:sp>
      <p:sp>
        <p:nvSpPr>
          <p:cNvPr id="19" name="TextBox 18">
            <a:extLst>
              <a:ext uri="{FF2B5EF4-FFF2-40B4-BE49-F238E27FC236}">
                <a16:creationId xmlns:a16="http://schemas.microsoft.com/office/drawing/2014/main" id="{5696A9EE-3AB1-144C-8C48-85DB5B4E2A44}"/>
              </a:ext>
            </a:extLst>
          </p:cNvPr>
          <p:cNvSpPr txBox="1"/>
          <p:nvPr/>
        </p:nvSpPr>
        <p:spPr>
          <a:xfrm>
            <a:off x="7824192" y="2478087"/>
            <a:ext cx="1758815" cy="461665"/>
          </a:xfrm>
          <a:prstGeom prst="rect">
            <a:avLst/>
          </a:prstGeom>
          <a:noFill/>
        </p:spPr>
        <p:txBody>
          <a:bodyPr wrap="none" rtlCol="0">
            <a:spAutoFit/>
          </a:bodyPr>
          <a:lstStyle/>
          <a:p>
            <a:r>
              <a:rPr lang="en-US" sz="2400" b="1" dirty="0">
                <a:solidFill>
                  <a:schemeClr val="bg1"/>
                </a:solidFill>
              </a:rPr>
              <a:t>PRACTICE</a:t>
            </a:r>
          </a:p>
        </p:txBody>
      </p:sp>
      <p:sp>
        <p:nvSpPr>
          <p:cNvPr id="20" name="TextBox 19">
            <a:extLst>
              <a:ext uri="{FF2B5EF4-FFF2-40B4-BE49-F238E27FC236}">
                <a16:creationId xmlns:a16="http://schemas.microsoft.com/office/drawing/2014/main" id="{D9ABAB88-0CBF-E048-B403-98D6766D352C}"/>
              </a:ext>
            </a:extLst>
          </p:cNvPr>
          <p:cNvSpPr txBox="1"/>
          <p:nvPr/>
        </p:nvSpPr>
        <p:spPr>
          <a:xfrm>
            <a:off x="5489313" y="2490485"/>
            <a:ext cx="1603324" cy="461665"/>
          </a:xfrm>
          <a:prstGeom prst="rect">
            <a:avLst/>
          </a:prstGeom>
          <a:noFill/>
        </p:spPr>
        <p:txBody>
          <a:bodyPr wrap="none" rtlCol="0">
            <a:spAutoFit/>
          </a:bodyPr>
          <a:lstStyle/>
          <a:p>
            <a:r>
              <a:rPr lang="en-US" sz="2400" b="1" dirty="0">
                <a:solidFill>
                  <a:schemeClr val="bg1"/>
                </a:solidFill>
              </a:rPr>
              <a:t>REFLECT</a:t>
            </a:r>
          </a:p>
        </p:txBody>
      </p:sp>
      <p:sp>
        <p:nvSpPr>
          <p:cNvPr id="21" name="TextBox 20">
            <a:extLst>
              <a:ext uri="{FF2B5EF4-FFF2-40B4-BE49-F238E27FC236}">
                <a16:creationId xmlns:a16="http://schemas.microsoft.com/office/drawing/2014/main" id="{B6508686-E144-3F4F-BB45-C0929BA8617C}"/>
              </a:ext>
            </a:extLst>
          </p:cNvPr>
          <p:cNvSpPr txBox="1"/>
          <p:nvPr/>
        </p:nvSpPr>
        <p:spPr>
          <a:xfrm>
            <a:off x="889706" y="2478086"/>
            <a:ext cx="1245854" cy="461665"/>
          </a:xfrm>
          <a:prstGeom prst="rect">
            <a:avLst/>
          </a:prstGeom>
          <a:noFill/>
        </p:spPr>
        <p:txBody>
          <a:bodyPr wrap="none" rtlCol="0">
            <a:spAutoFit/>
          </a:bodyPr>
          <a:lstStyle/>
          <a:p>
            <a:r>
              <a:rPr lang="en-US" sz="2400" b="1" dirty="0">
                <a:solidFill>
                  <a:schemeClr val="bg1"/>
                </a:solidFill>
              </a:rPr>
              <a:t>LEARN</a:t>
            </a:r>
          </a:p>
        </p:txBody>
      </p:sp>
      <p:sp>
        <p:nvSpPr>
          <p:cNvPr id="22" name="TextBox 21">
            <a:extLst>
              <a:ext uri="{FF2B5EF4-FFF2-40B4-BE49-F238E27FC236}">
                <a16:creationId xmlns:a16="http://schemas.microsoft.com/office/drawing/2014/main" id="{1C19493F-B3EB-1041-8914-1FB6512787B1}"/>
              </a:ext>
            </a:extLst>
          </p:cNvPr>
          <p:cNvSpPr txBox="1"/>
          <p:nvPr/>
        </p:nvSpPr>
        <p:spPr>
          <a:xfrm>
            <a:off x="10599743" y="2463278"/>
            <a:ext cx="748923" cy="461665"/>
          </a:xfrm>
          <a:prstGeom prst="rect">
            <a:avLst/>
          </a:prstGeom>
          <a:noFill/>
        </p:spPr>
        <p:txBody>
          <a:bodyPr wrap="none" rtlCol="0">
            <a:spAutoFit/>
          </a:bodyPr>
          <a:lstStyle/>
          <a:p>
            <a:r>
              <a:rPr lang="en-US" sz="2400" b="1" dirty="0">
                <a:solidFill>
                  <a:schemeClr val="bg1"/>
                </a:solidFill>
              </a:rPr>
              <a:t>DO!</a:t>
            </a:r>
          </a:p>
        </p:txBody>
      </p:sp>
      <p:sp>
        <p:nvSpPr>
          <p:cNvPr id="9" name="Left Brace 8">
            <a:extLst>
              <a:ext uri="{FF2B5EF4-FFF2-40B4-BE49-F238E27FC236}">
                <a16:creationId xmlns:a16="http://schemas.microsoft.com/office/drawing/2014/main" id="{37197C86-D4BF-D440-B470-C209D773BE93}"/>
              </a:ext>
            </a:extLst>
          </p:cNvPr>
          <p:cNvSpPr/>
          <p:nvPr/>
        </p:nvSpPr>
        <p:spPr>
          <a:xfrm rot="16200000">
            <a:off x="2150021"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BFAA9CBC-ACBB-7A41-97D5-9BE6D1963126}"/>
              </a:ext>
            </a:extLst>
          </p:cNvPr>
          <p:cNvSpPr txBox="1"/>
          <p:nvPr/>
        </p:nvSpPr>
        <p:spPr>
          <a:xfrm>
            <a:off x="54526" y="4191467"/>
            <a:ext cx="4745330" cy="430887"/>
          </a:xfrm>
          <a:prstGeom prst="rect">
            <a:avLst/>
          </a:prstGeom>
          <a:noFill/>
        </p:spPr>
        <p:txBody>
          <a:bodyPr wrap="square" rtlCol="0">
            <a:spAutoFit/>
          </a:bodyPr>
          <a:lstStyle/>
          <a:p>
            <a:pPr algn="ctr"/>
            <a:r>
              <a:rPr lang="en-US" sz="2200" dirty="0"/>
              <a:t>Today</a:t>
            </a:r>
          </a:p>
        </p:txBody>
      </p:sp>
      <p:sp>
        <p:nvSpPr>
          <p:cNvPr id="26" name="Left Brace 25">
            <a:extLst>
              <a:ext uri="{FF2B5EF4-FFF2-40B4-BE49-F238E27FC236}">
                <a16:creationId xmlns:a16="http://schemas.microsoft.com/office/drawing/2014/main" id="{41BFF1F7-B0F0-4840-87D0-5D9316B7255A}"/>
              </a:ext>
            </a:extLst>
          </p:cNvPr>
          <p:cNvSpPr/>
          <p:nvPr/>
        </p:nvSpPr>
        <p:spPr>
          <a:xfrm rot="16200000">
            <a:off x="6937157"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03C37296-F983-EC4A-A103-39E973EC965C}"/>
              </a:ext>
            </a:extLst>
          </p:cNvPr>
          <p:cNvSpPr txBox="1"/>
          <p:nvPr/>
        </p:nvSpPr>
        <p:spPr>
          <a:xfrm>
            <a:off x="4841662" y="4191467"/>
            <a:ext cx="4745330" cy="430887"/>
          </a:xfrm>
          <a:prstGeom prst="rect">
            <a:avLst/>
          </a:prstGeom>
          <a:noFill/>
        </p:spPr>
        <p:txBody>
          <a:bodyPr wrap="square" rtlCol="0">
            <a:spAutoFit/>
          </a:bodyPr>
          <a:lstStyle/>
          <a:p>
            <a:pPr algn="ctr"/>
            <a:r>
              <a:rPr lang="en-US" sz="2200" dirty="0"/>
              <a:t>Within 1-2 weeks</a:t>
            </a:r>
          </a:p>
        </p:txBody>
      </p:sp>
      <p:pic>
        <p:nvPicPr>
          <p:cNvPr id="3" name="Picture 2" descr="Icon&#10;&#10;Description automatically generated">
            <a:extLst>
              <a:ext uri="{FF2B5EF4-FFF2-40B4-BE49-F238E27FC236}">
                <a16:creationId xmlns:a16="http://schemas.microsoft.com/office/drawing/2014/main" id="{2A3A5FAE-7E56-6148-BCDF-2B5D3F1087AE}"/>
              </a:ext>
            </a:extLst>
          </p:cNvPr>
          <p:cNvPicPr>
            <a:picLocks noChangeAspect="1"/>
          </p:cNvPicPr>
          <p:nvPr/>
        </p:nvPicPr>
        <p:blipFill rotWithShape="1">
          <a:blip r:embed="rId3"/>
          <a:srcRect l="21412" t="25985" r="21412" b="20517"/>
          <a:stretch/>
        </p:blipFill>
        <p:spPr>
          <a:xfrm>
            <a:off x="600789" y="694671"/>
            <a:ext cx="1318747" cy="1296145"/>
          </a:xfrm>
          <a:prstGeom prst="rect">
            <a:avLst/>
          </a:prstGeom>
        </p:spPr>
      </p:pic>
    </p:spTree>
    <p:extLst>
      <p:ext uri="{BB962C8B-B14F-4D97-AF65-F5344CB8AC3E}">
        <p14:creationId xmlns:p14="http://schemas.microsoft.com/office/powerpoint/2010/main" val="773970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3000" dirty="0">
                <a:solidFill>
                  <a:schemeClr val="accent1"/>
                </a:solidFill>
              </a:rPr>
              <a:t>Allow an opportunity for </a:t>
            </a:r>
            <a:r>
              <a:rPr lang="en-AU" sz="3000" b="1" dirty="0">
                <a:solidFill>
                  <a:schemeClr val="accent1"/>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49</a:t>
            </a:fld>
            <a:endParaRPr lang="en-AU" dirty="0"/>
          </a:p>
        </p:txBody>
      </p:sp>
    </p:spTree>
    <p:extLst>
      <p:ext uri="{BB962C8B-B14F-4D97-AF65-F5344CB8AC3E}">
        <p14:creationId xmlns:p14="http://schemas.microsoft.com/office/powerpoint/2010/main" val="320826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t>Introduce </a:t>
            </a:r>
            <a:r>
              <a:rPr lang="en-AU" sz="2500" b="1" dirty="0"/>
              <a:t>Goal Attainment Scaling</a:t>
            </a:r>
            <a:r>
              <a:rPr lang="en-AU" sz="2500" dirty="0"/>
              <a:t> (GAS)</a:t>
            </a:r>
            <a:endParaRPr lang="en-AU" sz="2500" b="1" dirty="0"/>
          </a:p>
          <a:p>
            <a:pPr marL="285750" indent="-285750">
              <a:buFont typeface="Arial" panose="020B0604020202020204" pitchFamily="34" charset="0"/>
              <a:buChar char="•"/>
            </a:pPr>
            <a:r>
              <a:rPr lang="en-AU" sz="2500" dirty="0"/>
              <a:t>Explain the </a:t>
            </a:r>
            <a:r>
              <a:rPr lang="en-AU" sz="2500" b="1" dirty="0"/>
              <a:t>importance and benefits of goal setting</a:t>
            </a:r>
          </a:p>
          <a:p>
            <a:pPr marL="285750" indent="-285750">
              <a:buFont typeface="Arial" panose="020B0604020202020204" pitchFamily="34" charset="0"/>
              <a:buChar char="•"/>
            </a:pPr>
            <a:r>
              <a:rPr lang="en-AU" sz="2500" dirty="0"/>
              <a:t>Discuss </a:t>
            </a:r>
            <a:r>
              <a:rPr lang="en-AU" sz="2500" b="1" dirty="0"/>
              <a:t>SMART goals </a:t>
            </a:r>
          </a:p>
          <a:p>
            <a:pPr marL="285750" indent="-285750">
              <a:buFont typeface="Arial" panose="020B0604020202020204" pitchFamily="34" charset="0"/>
              <a:buChar char="•"/>
            </a:pPr>
            <a:r>
              <a:rPr lang="en-AU" sz="2500" dirty="0"/>
              <a:t>Overview the </a:t>
            </a:r>
            <a:r>
              <a:rPr lang="en-AU" sz="2500" b="1" dirty="0"/>
              <a:t>GAS template</a:t>
            </a:r>
          </a:p>
          <a:p>
            <a:pPr marL="285750" indent="-285750">
              <a:buFont typeface="Arial" panose="020B0604020202020204" pitchFamily="34" charset="0"/>
              <a:buChar char="•"/>
            </a:pPr>
            <a:r>
              <a:rPr lang="en-AU" sz="2500" dirty="0"/>
              <a:t>Describe how to </a:t>
            </a:r>
            <a:r>
              <a:rPr lang="en-AU" sz="2500" b="1" dirty="0"/>
              <a:t>set and scale a goal </a:t>
            </a:r>
            <a:r>
              <a:rPr lang="en-AU" sz="2500" dirty="0"/>
              <a:t>for GAS</a:t>
            </a:r>
          </a:p>
          <a:p>
            <a:pPr marL="285750" indent="-285750">
              <a:buFont typeface="Arial" panose="020B0604020202020204" pitchFamily="34" charset="0"/>
              <a:buChar char="•"/>
            </a:pPr>
            <a:r>
              <a:rPr lang="en-AU" sz="2500" dirty="0"/>
              <a:t>Suggest </a:t>
            </a:r>
            <a:r>
              <a:rPr lang="en-AU" sz="2500" b="1" dirty="0"/>
              <a:t>how to conduct meetings</a:t>
            </a:r>
            <a:r>
              <a:rPr lang="en-AU" sz="2500" dirty="0"/>
              <a:t> with patients</a:t>
            </a:r>
          </a:p>
          <a:p>
            <a:pPr marL="285750" indent="-285750">
              <a:buFont typeface="Arial" panose="020B0604020202020204" pitchFamily="34" charset="0"/>
              <a:buChar char="•"/>
            </a:pPr>
            <a:r>
              <a:rPr lang="en-AU" sz="2500" dirty="0"/>
              <a:t>Allow an opportunity for </a:t>
            </a:r>
            <a:r>
              <a:rPr lang="en-AU" sz="2500" b="1" dirty="0"/>
              <a:t>practical simulation</a:t>
            </a:r>
          </a:p>
          <a:p>
            <a:pPr marL="285750" indent="-285750">
              <a:buFont typeface="Arial" panose="020B0604020202020204" pitchFamily="34" charset="0"/>
              <a:buChar char="•"/>
            </a:pPr>
            <a:r>
              <a:rPr lang="en-AU" sz="2500" dirty="0"/>
              <a:t>Offer tips on </a:t>
            </a:r>
            <a:r>
              <a:rPr lang="en-AU" sz="2500" b="1" dirty="0"/>
              <a:t>troubleshooting common challenges</a:t>
            </a:r>
          </a:p>
          <a:p>
            <a:pPr marL="285750" indent="-285750">
              <a:buFont typeface="Arial" panose="020B0604020202020204" pitchFamily="34" charset="0"/>
              <a:buChar char="•"/>
            </a:pPr>
            <a:r>
              <a:rPr lang="en-AU" sz="2500" dirty="0"/>
              <a:t>Describe the </a:t>
            </a:r>
            <a:r>
              <a:rPr lang="en-AU" sz="2500" b="1" dirty="0"/>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a:t>
            </a:fld>
            <a:endParaRPr lang="en-AU" dirty="0"/>
          </a:p>
        </p:txBody>
      </p:sp>
    </p:spTree>
    <p:extLst>
      <p:ext uri="{BB962C8B-B14F-4D97-AF65-F5344CB8AC3E}">
        <p14:creationId xmlns:p14="http://schemas.microsoft.com/office/powerpoint/2010/main" val="3050005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pPr marL="285750" indent="-285750">
              <a:buFont typeface="Arial" panose="020B0604020202020204" pitchFamily="34" charset="0"/>
              <a:buChar char="•"/>
            </a:pPr>
            <a:r>
              <a:rPr lang="en-AU" sz="2500" dirty="0"/>
              <a:t>Breakout groups of 2-3 people</a:t>
            </a:r>
          </a:p>
          <a:p>
            <a:pPr marL="285750" indent="-285750">
              <a:buFont typeface="Arial" panose="020B0604020202020204" pitchFamily="34" charset="0"/>
              <a:buChar char="•"/>
            </a:pPr>
            <a:r>
              <a:rPr lang="en-AU" sz="2500" dirty="0"/>
              <a:t>Rotate through the “facilitator” role</a:t>
            </a:r>
          </a:p>
          <a:p>
            <a:pPr marL="285750" indent="-285750">
              <a:buFont typeface="Arial" panose="020B0604020202020204" pitchFamily="34" charset="0"/>
              <a:buChar char="•"/>
            </a:pPr>
            <a:r>
              <a:rPr lang="en-AU" sz="2500" dirty="0"/>
              <a:t>Use the tools in the GAS Training Manual</a:t>
            </a:r>
          </a:p>
          <a:p>
            <a:pPr marL="285750" indent="-285750">
              <a:buFont typeface="Arial" panose="020B0604020202020204" pitchFamily="34" charset="0"/>
              <a:buChar char="•"/>
            </a:pPr>
            <a:endParaRPr lang="en-AU" sz="2500" dirty="0"/>
          </a:p>
          <a:p>
            <a:r>
              <a:rPr lang="en-AU" sz="2500" b="1" u="sng" dirty="0"/>
              <a:t>Timing</a:t>
            </a:r>
            <a:r>
              <a:rPr lang="en-AU" sz="2500" dirty="0"/>
              <a:t>:</a:t>
            </a:r>
          </a:p>
          <a:p>
            <a:pPr marL="285750" indent="-285750">
              <a:buFont typeface="Arial" panose="020B0604020202020204" pitchFamily="34" charset="0"/>
              <a:buChar char="•"/>
            </a:pPr>
            <a:r>
              <a:rPr lang="en-AU" sz="2500" dirty="0"/>
              <a:t>Planning – 5 minutes</a:t>
            </a:r>
          </a:p>
          <a:p>
            <a:pPr marL="285750" indent="-285750">
              <a:buFont typeface="Arial" panose="020B0604020202020204" pitchFamily="34" charset="0"/>
              <a:buChar char="•"/>
            </a:pPr>
            <a:r>
              <a:rPr lang="en-AU" sz="2500" dirty="0"/>
              <a:t>”Meeting” to set goals – 10 minutes</a:t>
            </a:r>
          </a:p>
          <a:p>
            <a:pPr marL="285750" indent="-285750">
              <a:buFont typeface="Arial" panose="020B0604020202020204" pitchFamily="34" charset="0"/>
              <a:buChar char="•"/>
            </a:pPr>
            <a:r>
              <a:rPr lang="en-AU" sz="2500" dirty="0"/>
              <a:t>Reflection and feedback – 5 minutes </a:t>
            </a:r>
            <a:br>
              <a:rPr lang="en-AU" sz="2500" dirty="0"/>
            </a:br>
            <a:r>
              <a:rPr lang="en-AU" sz="2500" dirty="0"/>
              <a:t>(Facilitator to be timekeeper)</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Simulation scenarios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50</a:t>
            </a:fld>
            <a:endParaRPr lang="en-AU" dirty="0"/>
          </a:p>
        </p:txBody>
      </p:sp>
      <p:pic>
        <p:nvPicPr>
          <p:cNvPr id="8" name="Picture 7" descr="Text, table&#10;&#10;Description automatically generated">
            <a:extLst>
              <a:ext uri="{FF2B5EF4-FFF2-40B4-BE49-F238E27FC236}">
                <a16:creationId xmlns:a16="http://schemas.microsoft.com/office/drawing/2014/main" id="{0604827E-7952-DB41-A117-B721AC21A9B9}"/>
              </a:ext>
            </a:extLst>
          </p:cNvPr>
          <p:cNvPicPr>
            <a:picLocks noChangeAspect="1"/>
          </p:cNvPicPr>
          <p:nvPr/>
        </p:nvPicPr>
        <p:blipFill>
          <a:blip r:embed="rId3"/>
          <a:stretch>
            <a:fillRect/>
          </a:stretch>
        </p:blipFill>
        <p:spPr>
          <a:xfrm rot="425868">
            <a:off x="8429094" y="1460217"/>
            <a:ext cx="2797062" cy="4034787"/>
          </a:xfrm>
          <a:prstGeom prst="rect">
            <a:avLst/>
          </a:prstGeom>
        </p:spPr>
      </p:pic>
    </p:spTree>
    <p:extLst>
      <p:ext uri="{BB962C8B-B14F-4D97-AF65-F5344CB8AC3E}">
        <p14:creationId xmlns:p14="http://schemas.microsoft.com/office/powerpoint/2010/main" val="31603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pPr marL="285750" indent="-285750">
              <a:buFont typeface="Arial" panose="020B0604020202020204" pitchFamily="34" charset="0"/>
              <a:buChar char="•"/>
            </a:pPr>
            <a:r>
              <a:rPr lang="en-AU" sz="2500" dirty="0"/>
              <a:t>Facilitator to share their self-reflections first</a:t>
            </a:r>
          </a:p>
          <a:p>
            <a:pPr marL="285750" indent="-285750">
              <a:buFont typeface="Arial" panose="020B0604020202020204" pitchFamily="34" charset="0"/>
              <a:buChar char="•"/>
            </a:pPr>
            <a:r>
              <a:rPr lang="en-AU" sz="2500" dirty="0"/>
              <a:t>Patient and observer roles to then share their feedback</a:t>
            </a:r>
          </a:p>
          <a:p>
            <a:pPr marL="285750" indent="-285750">
              <a:buFont typeface="Arial" panose="020B0604020202020204" pitchFamily="34" charset="0"/>
              <a:buChar char="•"/>
            </a:pPr>
            <a:endParaRPr lang="en-AU" sz="2500" dirty="0"/>
          </a:p>
          <a:p>
            <a:r>
              <a:rPr lang="en-AU" sz="2500" b="1" u="sng" dirty="0"/>
              <a:t>Suggested structure</a:t>
            </a:r>
            <a:r>
              <a:rPr lang="en-AU" sz="2500" dirty="0"/>
              <a:t>: </a:t>
            </a:r>
          </a:p>
          <a:p>
            <a:pPr marL="285750" indent="-285750">
              <a:buFont typeface="Arial" panose="020B0604020202020204" pitchFamily="34" charset="0"/>
              <a:buChar char="•"/>
            </a:pPr>
            <a:endParaRPr lang="en-AU" sz="2500" dirty="0"/>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Reflection and feedback</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51</a:t>
            </a:fld>
            <a:endParaRPr lang="en-AU" dirty="0"/>
          </a:p>
        </p:txBody>
      </p:sp>
      <p:pic>
        <p:nvPicPr>
          <p:cNvPr id="3" name="Picture 2" descr="Shape&#10;&#10;Description automatically generated">
            <a:extLst>
              <a:ext uri="{FF2B5EF4-FFF2-40B4-BE49-F238E27FC236}">
                <a16:creationId xmlns:a16="http://schemas.microsoft.com/office/drawing/2014/main" id="{214E9A43-E777-8F46-AAD7-845F79DE7D1E}"/>
              </a:ext>
            </a:extLst>
          </p:cNvPr>
          <p:cNvPicPr>
            <a:picLocks noChangeAspect="1"/>
          </p:cNvPicPr>
          <p:nvPr/>
        </p:nvPicPr>
        <p:blipFill rotWithShape="1">
          <a:blip r:embed="rId3"/>
          <a:srcRect l="12652" t="11426" b="10519"/>
          <a:stretch/>
        </p:blipFill>
        <p:spPr>
          <a:xfrm>
            <a:off x="263352" y="3795213"/>
            <a:ext cx="2813420" cy="2514107"/>
          </a:xfrm>
          <a:prstGeom prst="rect">
            <a:avLst/>
          </a:prstGeom>
        </p:spPr>
      </p:pic>
      <p:sp>
        <p:nvSpPr>
          <p:cNvPr id="4" name="Rectangle 3">
            <a:extLst>
              <a:ext uri="{FF2B5EF4-FFF2-40B4-BE49-F238E27FC236}">
                <a16:creationId xmlns:a16="http://schemas.microsoft.com/office/drawing/2014/main" id="{039B63D8-9E6C-614A-9BC5-D508B66557C7}"/>
              </a:ext>
            </a:extLst>
          </p:cNvPr>
          <p:cNvSpPr/>
          <p:nvPr/>
        </p:nvSpPr>
        <p:spPr>
          <a:xfrm>
            <a:off x="1944216" y="4083533"/>
            <a:ext cx="6096000" cy="2015936"/>
          </a:xfrm>
          <a:prstGeom prst="rect">
            <a:avLst/>
          </a:prstGeom>
        </p:spPr>
        <p:txBody>
          <a:bodyPr>
            <a:spAutoFit/>
          </a:bodyPr>
          <a:lstStyle/>
          <a:p>
            <a:r>
              <a:rPr lang="en-AU" sz="2500" dirty="0"/>
              <a:t>Stop doing</a:t>
            </a:r>
          </a:p>
          <a:p>
            <a:endParaRPr lang="en-AU" sz="2300" dirty="0"/>
          </a:p>
          <a:p>
            <a:r>
              <a:rPr lang="en-AU" sz="2500" dirty="0"/>
              <a:t>Start doing</a:t>
            </a:r>
          </a:p>
          <a:p>
            <a:endParaRPr lang="en-AU" sz="2300" dirty="0"/>
          </a:p>
          <a:p>
            <a:r>
              <a:rPr lang="en-AU" sz="2500" dirty="0"/>
              <a:t>Keep doing</a:t>
            </a:r>
          </a:p>
        </p:txBody>
      </p:sp>
    </p:spTree>
    <p:extLst>
      <p:ext uri="{BB962C8B-B14F-4D97-AF65-F5344CB8AC3E}">
        <p14:creationId xmlns:p14="http://schemas.microsoft.com/office/powerpoint/2010/main" val="369814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Simulation scenario – One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52</a:t>
            </a:fld>
            <a:endParaRPr lang="en-AU" dirty="0"/>
          </a:p>
        </p:txBody>
      </p:sp>
      <p:graphicFrame>
        <p:nvGraphicFramePr>
          <p:cNvPr id="5" name="Table 6">
            <a:extLst>
              <a:ext uri="{FF2B5EF4-FFF2-40B4-BE49-F238E27FC236}">
                <a16:creationId xmlns:a16="http://schemas.microsoft.com/office/drawing/2014/main" id="{F96D29E7-B6FC-004C-91B7-77BA569E5122}"/>
              </a:ext>
            </a:extLst>
          </p:cNvPr>
          <p:cNvGraphicFramePr>
            <a:graphicFrameLocks noGrp="1"/>
          </p:cNvGraphicFramePr>
          <p:nvPr>
            <p:ph sz="quarter" idx="10"/>
            <p:extLst>
              <p:ext uri="{D42A27DB-BD31-4B8C-83A1-F6EECF244321}">
                <p14:modId xmlns:p14="http://schemas.microsoft.com/office/powerpoint/2010/main" val="3982174255"/>
              </p:ext>
            </p:extLst>
          </p:nvPr>
        </p:nvGraphicFramePr>
        <p:xfrm>
          <a:off x="695325" y="1700213"/>
          <a:ext cx="7560945" cy="2931160"/>
        </p:xfrm>
        <a:graphic>
          <a:graphicData uri="http://schemas.openxmlformats.org/drawingml/2006/table">
            <a:tbl>
              <a:tblPr firstRow="1" bandRow="1">
                <a:tableStyleId>{5C22544A-7EE6-4342-B048-85BDC9FD1C3A}</a:tableStyleId>
              </a:tblPr>
              <a:tblGrid>
                <a:gridCol w="1080135">
                  <a:extLst>
                    <a:ext uri="{9D8B030D-6E8A-4147-A177-3AD203B41FA5}">
                      <a16:colId xmlns:a16="http://schemas.microsoft.com/office/drawing/2014/main" val="1726963604"/>
                    </a:ext>
                  </a:extLst>
                </a:gridCol>
                <a:gridCol w="3240405">
                  <a:extLst>
                    <a:ext uri="{9D8B030D-6E8A-4147-A177-3AD203B41FA5}">
                      <a16:colId xmlns:a16="http://schemas.microsoft.com/office/drawing/2014/main" val="336207475"/>
                    </a:ext>
                  </a:extLst>
                </a:gridCol>
                <a:gridCol w="3240405">
                  <a:extLst>
                    <a:ext uri="{9D8B030D-6E8A-4147-A177-3AD203B41FA5}">
                      <a16:colId xmlns:a16="http://schemas.microsoft.com/office/drawing/2014/main" val="1763822267"/>
                    </a:ext>
                  </a:extLst>
                </a:gridCol>
              </a:tblGrid>
              <a:tr h="370840">
                <a:tc>
                  <a:txBody>
                    <a:bodyPr/>
                    <a:lstStyle/>
                    <a:p>
                      <a:pPr algn="ctr"/>
                      <a:r>
                        <a:rPr lang="en-US" dirty="0"/>
                        <a:t>Group</a:t>
                      </a:r>
                    </a:p>
                  </a:txBody>
                  <a:tcPr/>
                </a:tc>
                <a:tc>
                  <a:txBody>
                    <a:bodyPr/>
                    <a:lstStyle/>
                    <a:p>
                      <a:pPr algn="ctr"/>
                      <a:r>
                        <a:rPr lang="en-US" dirty="0"/>
                        <a:t>Facilitator</a:t>
                      </a:r>
                    </a:p>
                  </a:txBody>
                  <a:tcPr/>
                </a:tc>
                <a:tc>
                  <a:txBody>
                    <a:bodyPr/>
                    <a:lstStyle/>
                    <a:p>
                      <a:pPr algn="ctr"/>
                      <a:r>
                        <a:rPr lang="en-US" dirty="0"/>
                        <a:t>Patient </a:t>
                      </a:r>
                    </a:p>
                  </a:txBody>
                  <a:tcPr/>
                </a:tc>
                <a:extLst>
                  <a:ext uri="{0D108BD9-81ED-4DB2-BD59-A6C34878D82A}">
                    <a16:rowId xmlns:a16="http://schemas.microsoft.com/office/drawing/2014/main" val="376588532"/>
                  </a:ext>
                </a:extLst>
              </a:tr>
              <a:tr h="370840">
                <a:tc>
                  <a:txBody>
                    <a:bodyPr/>
                    <a:lstStyle/>
                    <a:p>
                      <a:r>
                        <a:rPr lang="en-US" dirty="0"/>
                        <a:t>A</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83400302"/>
                  </a:ext>
                </a:extLst>
              </a:tr>
              <a:tr h="370840">
                <a:tc>
                  <a:txBody>
                    <a:bodyPr/>
                    <a:lstStyle/>
                    <a:p>
                      <a:r>
                        <a:rPr lang="en-US" dirty="0"/>
                        <a:t>B</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50232334"/>
                  </a:ext>
                </a:extLst>
              </a:tr>
              <a:tr h="370840">
                <a:tc>
                  <a:txBody>
                    <a:bodyPr/>
                    <a:lstStyle/>
                    <a:p>
                      <a:r>
                        <a:rPr lang="en-US" dirty="0"/>
                        <a:t>C</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37332407"/>
                  </a:ext>
                </a:extLst>
              </a:tr>
              <a:tr h="370840">
                <a:tc>
                  <a:txBody>
                    <a:bodyPr/>
                    <a:lstStyle/>
                    <a:p>
                      <a:r>
                        <a:rPr lang="en-US" dirty="0"/>
                        <a:t>D</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437692"/>
                  </a:ext>
                </a:extLst>
              </a:tr>
            </a:tbl>
          </a:graphicData>
        </a:graphic>
      </p:graphicFrame>
      <p:sp>
        <p:nvSpPr>
          <p:cNvPr id="7" name="Rectangle 6">
            <a:extLst>
              <a:ext uri="{FF2B5EF4-FFF2-40B4-BE49-F238E27FC236}">
                <a16:creationId xmlns:a16="http://schemas.microsoft.com/office/drawing/2014/main" id="{B462D79D-249D-3D42-8161-A0C28501E113}"/>
              </a:ext>
            </a:extLst>
          </p:cNvPr>
          <p:cNvSpPr/>
          <p:nvPr/>
        </p:nvSpPr>
        <p:spPr>
          <a:xfrm rot="20500303">
            <a:off x="933135" y="2537225"/>
            <a:ext cx="9769231" cy="1754326"/>
          </a:xfrm>
          <a:prstGeom prst="rect">
            <a:avLst/>
          </a:prstGeom>
          <a:noFill/>
        </p:spPr>
        <p:txBody>
          <a:bodyPr wrap="squar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TO POPULATE BASED </a:t>
            </a:r>
          </a:p>
          <a:p>
            <a:pPr algn="ctr"/>
            <a:r>
              <a:rPr lang="en-GB" sz="5400" b="1" cap="none" spc="0" dirty="0">
                <a:ln w="22225">
                  <a:solidFill>
                    <a:schemeClr val="accent2"/>
                  </a:solidFill>
                  <a:prstDash val="solid"/>
                </a:ln>
                <a:solidFill>
                  <a:schemeClr val="accent2">
                    <a:lumMod val="40000"/>
                    <a:lumOff val="60000"/>
                  </a:schemeClr>
                </a:solidFill>
                <a:effectLst/>
              </a:rPr>
              <a:t>ON ATTENDEES</a:t>
            </a:r>
          </a:p>
        </p:txBody>
      </p:sp>
    </p:spTree>
    <p:extLst>
      <p:ext uri="{BB962C8B-B14F-4D97-AF65-F5344CB8AC3E}">
        <p14:creationId xmlns:p14="http://schemas.microsoft.com/office/powerpoint/2010/main" val="127814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front of a crowd&#10;&#10;Description automatically generated">
            <a:extLst>
              <a:ext uri="{FF2B5EF4-FFF2-40B4-BE49-F238E27FC236}">
                <a16:creationId xmlns:a16="http://schemas.microsoft.com/office/drawing/2014/main" id="{75FAA847-06C0-B749-9711-67CB148FAB37}"/>
              </a:ext>
            </a:extLst>
          </p:cNvPr>
          <p:cNvPicPr>
            <a:picLocks noChangeAspect="1"/>
          </p:cNvPicPr>
          <p:nvPr/>
        </p:nvPicPr>
        <p:blipFill rotWithShape="1">
          <a:blip r:embed="rId3"/>
          <a:srcRect l="8468" t="4182" r="3804" b="21798"/>
          <a:stretch/>
        </p:blipFill>
        <p:spPr>
          <a:xfrm>
            <a:off x="0" y="1"/>
            <a:ext cx="12192000" cy="6858000"/>
          </a:xfrm>
          <a:prstGeom prst="rect">
            <a:avLst/>
          </a:prstGeom>
        </p:spPr>
      </p:pic>
    </p:spTree>
    <p:extLst>
      <p:ext uri="{BB962C8B-B14F-4D97-AF65-F5344CB8AC3E}">
        <p14:creationId xmlns:p14="http://schemas.microsoft.com/office/powerpoint/2010/main" val="700170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Simulation scenario – Two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54</a:t>
            </a:fld>
            <a:endParaRPr lang="en-AU" dirty="0"/>
          </a:p>
        </p:txBody>
      </p:sp>
      <p:graphicFrame>
        <p:nvGraphicFramePr>
          <p:cNvPr id="5" name="Table 6">
            <a:extLst>
              <a:ext uri="{FF2B5EF4-FFF2-40B4-BE49-F238E27FC236}">
                <a16:creationId xmlns:a16="http://schemas.microsoft.com/office/drawing/2014/main" id="{F96D29E7-B6FC-004C-91B7-77BA569E5122}"/>
              </a:ext>
            </a:extLst>
          </p:cNvPr>
          <p:cNvGraphicFramePr>
            <a:graphicFrameLocks noGrp="1"/>
          </p:cNvGraphicFramePr>
          <p:nvPr>
            <p:ph sz="quarter" idx="10"/>
          </p:nvPr>
        </p:nvGraphicFramePr>
        <p:xfrm>
          <a:off x="695325" y="1700213"/>
          <a:ext cx="7560945" cy="2931160"/>
        </p:xfrm>
        <a:graphic>
          <a:graphicData uri="http://schemas.openxmlformats.org/drawingml/2006/table">
            <a:tbl>
              <a:tblPr firstRow="1" bandRow="1">
                <a:tableStyleId>{5C22544A-7EE6-4342-B048-85BDC9FD1C3A}</a:tableStyleId>
              </a:tblPr>
              <a:tblGrid>
                <a:gridCol w="1080135">
                  <a:extLst>
                    <a:ext uri="{9D8B030D-6E8A-4147-A177-3AD203B41FA5}">
                      <a16:colId xmlns:a16="http://schemas.microsoft.com/office/drawing/2014/main" val="1726963604"/>
                    </a:ext>
                  </a:extLst>
                </a:gridCol>
                <a:gridCol w="3240405">
                  <a:extLst>
                    <a:ext uri="{9D8B030D-6E8A-4147-A177-3AD203B41FA5}">
                      <a16:colId xmlns:a16="http://schemas.microsoft.com/office/drawing/2014/main" val="336207475"/>
                    </a:ext>
                  </a:extLst>
                </a:gridCol>
                <a:gridCol w="3240405">
                  <a:extLst>
                    <a:ext uri="{9D8B030D-6E8A-4147-A177-3AD203B41FA5}">
                      <a16:colId xmlns:a16="http://schemas.microsoft.com/office/drawing/2014/main" val="1763822267"/>
                    </a:ext>
                  </a:extLst>
                </a:gridCol>
              </a:tblGrid>
              <a:tr h="370840">
                <a:tc>
                  <a:txBody>
                    <a:bodyPr/>
                    <a:lstStyle/>
                    <a:p>
                      <a:pPr algn="ctr"/>
                      <a:r>
                        <a:rPr lang="en-US" dirty="0"/>
                        <a:t>Group</a:t>
                      </a:r>
                    </a:p>
                  </a:txBody>
                  <a:tcPr/>
                </a:tc>
                <a:tc>
                  <a:txBody>
                    <a:bodyPr/>
                    <a:lstStyle/>
                    <a:p>
                      <a:pPr algn="ctr"/>
                      <a:r>
                        <a:rPr lang="en-US" dirty="0"/>
                        <a:t>Facilitator</a:t>
                      </a:r>
                    </a:p>
                  </a:txBody>
                  <a:tcPr/>
                </a:tc>
                <a:tc>
                  <a:txBody>
                    <a:bodyPr/>
                    <a:lstStyle/>
                    <a:p>
                      <a:pPr algn="ctr"/>
                      <a:r>
                        <a:rPr lang="en-US" dirty="0"/>
                        <a:t>Patient </a:t>
                      </a:r>
                    </a:p>
                  </a:txBody>
                  <a:tcPr/>
                </a:tc>
                <a:extLst>
                  <a:ext uri="{0D108BD9-81ED-4DB2-BD59-A6C34878D82A}">
                    <a16:rowId xmlns:a16="http://schemas.microsoft.com/office/drawing/2014/main" val="376588532"/>
                  </a:ext>
                </a:extLst>
              </a:tr>
              <a:tr h="370840">
                <a:tc>
                  <a:txBody>
                    <a:bodyPr/>
                    <a:lstStyle/>
                    <a:p>
                      <a:r>
                        <a:rPr lang="en-US" dirty="0"/>
                        <a:t>A</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583400302"/>
                  </a:ext>
                </a:extLst>
              </a:tr>
              <a:tr h="370840">
                <a:tc>
                  <a:txBody>
                    <a:bodyPr/>
                    <a:lstStyle/>
                    <a:p>
                      <a:r>
                        <a:rPr lang="en-US" dirty="0"/>
                        <a:t>B</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850232334"/>
                  </a:ext>
                </a:extLst>
              </a:tr>
              <a:tr h="370840">
                <a:tc>
                  <a:txBody>
                    <a:bodyPr/>
                    <a:lstStyle/>
                    <a:p>
                      <a:r>
                        <a:rPr lang="en-US" dirty="0"/>
                        <a:t>C</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3837332407"/>
                  </a:ext>
                </a:extLst>
              </a:tr>
              <a:tr h="370840">
                <a:tc>
                  <a:txBody>
                    <a:bodyPr/>
                    <a:lstStyle/>
                    <a:p>
                      <a:r>
                        <a:rPr lang="en-US" dirty="0"/>
                        <a:t>D</a:t>
                      </a:r>
                    </a:p>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72437692"/>
                  </a:ext>
                </a:extLst>
              </a:tr>
            </a:tbl>
          </a:graphicData>
        </a:graphic>
      </p:graphicFrame>
      <p:sp>
        <p:nvSpPr>
          <p:cNvPr id="7" name="Rectangle 6">
            <a:extLst>
              <a:ext uri="{FF2B5EF4-FFF2-40B4-BE49-F238E27FC236}">
                <a16:creationId xmlns:a16="http://schemas.microsoft.com/office/drawing/2014/main" id="{B462D79D-249D-3D42-8161-A0C28501E113}"/>
              </a:ext>
            </a:extLst>
          </p:cNvPr>
          <p:cNvSpPr/>
          <p:nvPr/>
        </p:nvSpPr>
        <p:spPr>
          <a:xfrm rot="20500303">
            <a:off x="933135" y="2537225"/>
            <a:ext cx="9769231" cy="1754326"/>
          </a:xfrm>
          <a:prstGeom prst="rect">
            <a:avLst/>
          </a:prstGeom>
          <a:noFill/>
        </p:spPr>
        <p:txBody>
          <a:bodyPr wrap="square" lIns="91440" tIns="45720" rIns="91440" bIns="45720">
            <a:spAutoFit/>
          </a:bodyPr>
          <a:lstStyle/>
          <a:p>
            <a:pPr algn="ctr"/>
            <a:r>
              <a:rPr lang="en-GB" sz="5400" b="1" cap="none" spc="0" dirty="0">
                <a:ln w="22225">
                  <a:solidFill>
                    <a:schemeClr val="accent2"/>
                  </a:solidFill>
                  <a:prstDash val="solid"/>
                </a:ln>
                <a:solidFill>
                  <a:schemeClr val="accent2">
                    <a:lumMod val="40000"/>
                    <a:lumOff val="60000"/>
                  </a:schemeClr>
                </a:solidFill>
                <a:effectLst/>
              </a:rPr>
              <a:t>TO POPULATE BASED </a:t>
            </a:r>
          </a:p>
          <a:p>
            <a:pPr algn="ctr"/>
            <a:r>
              <a:rPr lang="en-GB" sz="5400" b="1" cap="none" spc="0" dirty="0">
                <a:ln w="22225">
                  <a:solidFill>
                    <a:schemeClr val="accent2"/>
                  </a:solidFill>
                  <a:prstDash val="solid"/>
                </a:ln>
                <a:solidFill>
                  <a:schemeClr val="accent2">
                    <a:lumMod val="40000"/>
                    <a:lumOff val="60000"/>
                  </a:schemeClr>
                </a:solidFill>
                <a:effectLst/>
              </a:rPr>
              <a:t>ON ATTENDEES</a:t>
            </a:r>
          </a:p>
        </p:txBody>
      </p:sp>
    </p:spTree>
    <p:extLst>
      <p:ext uri="{BB962C8B-B14F-4D97-AF65-F5344CB8AC3E}">
        <p14:creationId xmlns:p14="http://schemas.microsoft.com/office/powerpoint/2010/main" val="263958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in front of a crowd&#10;&#10;Description automatically generated">
            <a:extLst>
              <a:ext uri="{FF2B5EF4-FFF2-40B4-BE49-F238E27FC236}">
                <a16:creationId xmlns:a16="http://schemas.microsoft.com/office/drawing/2014/main" id="{75FAA847-06C0-B749-9711-67CB148FAB37}"/>
              </a:ext>
            </a:extLst>
          </p:cNvPr>
          <p:cNvPicPr>
            <a:picLocks noChangeAspect="1"/>
          </p:cNvPicPr>
          <p:nvPr/>
        </p:nvPicPr>
        <p:blipFill rotWithShape="1">
          <a:blip r:embed="rId3"/>
          <a:srcRect l="8468" t="4182" r="3804" b="21798"/>
          <a:stretch/>
        </p:blipFill>
        <p:spPr>
          <a:xfrm>
            <a:off x="0" y="1"/>
            <a:ext cx="12192000" cy="6858000"/>
          </a:xfrm>
          <a:prstGeom prst="rect">
            <a:avLst/>
          </a:prstGeom>
        </p:spPr>
      </p:pic>
    </p:spTree>
    <p:extLst>
      <p:ext uri="{BB962C8B-B14F-4D97-AF65-F5344CB8AC3E}">
        <p14:creationId xmlns:p14="http://schemas.microsoft.com/office/powerpoint/2010/main" val="113690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erson riding a wave on a surfboard in the water&#10;&#10;Description automatically generated">
            <a:extLst>
              <a:ext uri="{FF2B5EF4-FFF2-40B4-BE49-F238E27FC236}">
                <a16:creationId xmlns:a16="http://schemas.microsoft.com/office/drawing/2014/main" id="{F49F059C-2548-4E46-83CA-A1D7501FC414}"/>
              </a:ext>
            </a:extLst>
          </p:cNvPr>
          <p:cNvPicPr>
            <a:picLocks noChangeAspect="1"/>
          </p:cNvPicPr>
          <p:nvPr/>
        </p:nvPicPr>
        <p:blipFill>
          <a:blip r:embed="rId3"/>
          <a:stretch>
            <a:fillRect/>
          </a:stretch>
        </p:blipFill>
        <p:spPr>
          <a:xfrm>
            <a:off x="0" y="5344"/>
            <a:ext cx="12192000" cy="6847311"/>
          </a:xfrm>
          <a:prstGeom prst="rect">
            <a:avLst/>
          </a:prstGeom>
        </p:spPr>
      </p:pic>
    </p:spTree>
    <p:extLst>
      <p:ext uri="{BB962C8B-B14F-4D97-AF65-F5344CB8AC3E}">
        <p14:creationId xmlns:p14="http://schemas.microsoft.com/office/powerpoint/2010/main" val="27336713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3000" dirty="0">
                <a:solidFill>
                  <a:schemeClr val="accent1"/>
                </a:solidFill>
              </a:rPr>
              <a:t>Offer tips on </a:t>
            </a:r>
            <a:r>
              <a:rPr lang="en-AU" sz="3000" b="1" dirty="0">
                <a:solidFill>
                  <a:schemeClr val="accent1"/>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57</a:t>
            </a:fld>
            <a:endParaRPr lang="en-AU" dirty="0"/>
          </a:p>
        </p:txBody>
      </p:sp>
    </p:spTree>
    <p:extLst>
      <p:ext uri="{BB962C8B-B14F-4D97-AF65-F5344CB8AC3E}">
        <p14:creationId xmlns:p14="http://schemas.microsoft.com/office/powerpoint/2010/main" val="2390140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r>
              <a:rPr lang="en-AU" sz="2500" b="1" dirty="0"/>
              <a:t>Writing goals</a:t>
            </a:r>
          </a:p>
          <a:p>
            <a:pPr marL="285750" indent="-285750">
              <a:buFont typeface="Arial" panose="020B0604020202020204" pitchFamily="34" charset="0"/>
              <a:buChar char="•"/>
            </a:pPr>
            <a:r>
              <a:rPr lang="en-AU" sz="2500" dirty="0"/>
              <a:t>Two variables</a:t>
            </a:r>
          </a:p>
          <a:p>
            <a:pPr marL="285750" indent="-285750">
              <a:buFont typeface="Arial" panose="020B0604020202020204" pitchFamily="34" charset="0"/>
              <a:buChar char="•"/>
            </a:pPr>
            <a:r>
              <a:rPr lang="en-AU" sz="2500" dirty="0"/>
              <a:t>Unrealistic expectations</a:t>
            </a:r>
          </a:p>
          <a:p>
            <a:pPr marL="285750" indent="-285750">
              <a:buFont typeface="Arial" panose="020B0604020202020204" pitchFamily="34" charset="0"/>
              <a:buChar char="•"/>
            </a:pPr>
            <a:r>
              <a:rPr lang="en-AU" sz="2500" dirty="0"/>
              <a:t>Too long-term</a:t>
            </a:r>
          </a:p>
          <a:p>
            <a:pPr marL="285750" indent="-285750">
              <a:buFont typeface="Arial" panose="020B0604020202020204" pitchFamily="34" charset="0"/>
              <a:buChar char="•"/>
            </a:pPr>
            <a:r>
              <a:rPr lang="en-AU" sz="2500" dirty="0"/>
              <a:t>Unable to articulate measures </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Troubleshooting common challenges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58</a:t>
            </a:fld>
            <a:endParaRPr lang="en-AU" dirty="0"/>
          </a:p>
        </p:txBody>
      </p:sp>
      <p:pic>
        <p:nvPicPr>
          <p:cNvPr id="3" name="Picture 2" descr="A picture containing company name&#10;&#10;Description automatically generated">
            <a:extLst>
              <a:ext uri="{FF2B5EF4-FFF2-40B4-BE49-F238E27FC236}">
                <a16:creationId xmlns:a16="http://schemas.microsoft.com/office/drawing/2014/main" id="{0F202B64-BD8C-414F-9BE4-D8FB33710064}"/>
              </a:ext>
            </a:extLst>
          </p:cNvPr>
          <p:cNvPicPr>
            <a:picLocks noChangeAspect="1"/>
          </p:cNvPicPr>
          <p:nvPr/>
        </p:nvPicPr>
        <p:blipFill rotWithShape="1">
          <a:blip r:embed="rId3"/>
          <a:srcRect l="50000" t="22190" r="15209" b="20601"/>
          <a:stretch/>
        </p:blipFill>
        <p:spPr>
          <a:xfrm>
            <a:off x="7620610" y="2689593"/>
            <a:ext cx="3587958" cy="3688560"/>
          </a:xfrm>
          <a:prstGeom prst="rect">
            <a:avLst/>
          </a:prstGeom>
        </p:spPr>
      </p:pic>
    </p:spTree>
    <p:extLst>
      <p:ext uri="{BB962C8B-B14F-4D97-AF65-F5344CB8AC3E}">
        <p14:creationId xmlns:p14="http://schemas.microsoft.com/office/powerpoint/2010/main" val="2380720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2"/>
            <a:ext cx="10801350" cy="5119425"/>
          </a:xfrm>
        </p:spPr>
        <p:txBody>
          <a:bodyPr>
            <a:normAutofit/>
          </a:bodyPr>
          <a:lstStyle/>
          <a:p>
            <a:r>
              <a:rPr lang="en-AU" sz="2500" b="1" dirty="0"/>
              <a:t>Patient engagement</a:t>
            </a:r>
          </a:p>
          <a:p>
            <a:pPr marL="285750" indent="-285750">
              <a:buFont typeface="Arial" panose="020B0604020202020204" pitchFamily="34" charset="0"/>
              <a:buChar char="•"/>
            </a:pPr>
            <a:r>
              <a:rPr lang="en-AU" sz="2500" dirty="0"/>
              <a:t>Non-attendance at meetings</a:t>
            </a:r>
          </a:p>
          <a:p>
            <a:pPr marL="285750" indent="-285750">
              <a:buFont typeface="Arial" panose="020B0604020202020204" pitchFamily="34" charset="0"/>
              <a:buChar char="•"/>
            </a:pPr>
            <a:r>
              <a:rPr lang="en-AU" sz="2500" dirty="0"/>
              <a:t>Poor motivation</a:t>
            </a:r>
          </a:p>
          <a:p>
            <a:pPr marL="285750" indent="-285750">
              <a:buFont typeface="Arial" panose="020B0604020202020204" pitchFamily="34" charset="0"/>
              <a:buChar char="•"/>
            </a:pPr>
            <a:r>
              <a:rPr lang="en-AU" sz="2500" dirty="0"/>
              <a:t>Fear of failure</a:t>
            </a:r>
          </a:p>
          <a:p>
            <a:pPr marL="285750" indent="-285750">
              <a:buFont typeface="Arial" panose="020B0604020202020204" pitchFamily="34" charset="0"/>
              <a:buChar char="•"/>
            </a:pPr>
            <a:r>
              <a:rPr lang="en-AU" sz="2500" dirty="0"/>
              <a:t>Overwhelmed</a:t>
            </a:r>
          </a:p>
          <a:p>
            <a:pPr marL="285750" indent="-285750">
              <a:buFont typeface="Arial" panose="020B0604020202020204" pitchFamily="34" charset="0"/>
              <a:buChar char="•"/>
            </a:pPr>
            <a:r>
              <a:rPr lang="en-AU" sz="2500" dirty="0"/>
              <a:t>Unfamiliarity of facilitator with subject matter</a:t>
            </a:r>
          </a:p>
          <a:p>
            <a:pPr marL="285750" indent="-285750">
              <a:buFont typeface="Arial" panose="020B0604020202020204" pitchFamily="34" charset="0"/>
              <a:buChar char="•"/>
            </a:pPr>
            <a:r>
              <a:rPr lang="en-AU" sz="2500" dirty="0"/>
              <a:t>Poor literacy</a:t>
            </a:r>
          </a:p>
          <a:p>
            <a:pPr marL="285750" indent="-285750">
              <a:buFont typeface="Arial" panose="020B0604020202020204" pitchFamily="34" charset="0"/>
              <a:buChar char="•"/>
            </a:pPr>
            <a:r>
              <a:rPr lang="en-AU" sz="2500" dirty="0"/>
              <a:t>Culturally and linguistically diverse patients</a:t>
            </a:r>
          </a:p>
          <a:p>
            <a:pPr marL="285750" indent="-285750">
              <a:buFont typeface="Arial" panose="020B0604020202020204" pitchFamily="34" charset="0"/>
              <a:buChar char="•"/>
            </a:pPr>
            <a:r>
              <a:rPr lang="en-AU" sz="2500" dirty="0"/>
              <a:t>Sensory impairments (hearing or vision)</a:t>
            </a:r>
          </a:p>
          <a:p>
            <a:pPr marL="285750" indent="-285750">
              <a:buFont typeface="Arial" panose="020B0604020202020204" pitchFamily="34" charset="0"/>
              <a:buChar char="•"/>
            </a:pPr>
            <a:r>
              <a:rPr lang="en-AU" sz="2500" dirty="0"/>
              <a:t>Deterioration in health </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Troubleshooting common challenges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59</a:t>
            </a:fld>
            <a:endParaRPr lang="en-AU" dirty="0"/>
          </a:p>
        </p:txBody>
      </p:sp>
      <p:pic>
        <p:nvPicPr>
          <p:cNvPr id="3" name="Picture 2" descr="A picture containing company name&#10;&#10;Description automatically generated">
            <a:extLst>
              <a:ext uri="{FF2B5EF4-FFF2-40B4-BE49-F238E27FC236}">
                <a16:creationId xmlns:a16="http://schemas.microsoft.com/office/drawing/2014/main" id="{0F202B64-BD8C-414F-9BE4-D8FB33710064}"/>
              </a:ext>
            </a:extLst>
          </p:cNvPr>
          <p:cNvPicPr>
            <a:picLocks noChangeAspect="1"/>
          </p:cNvPicPr>
          <p:nvPr/>
        </p:nvPicPr>
        <p:blipFill rotWithShape="1">
          <a:blip r:embed="rId3"/>
          <a:srcRect l="50000" t="22190" r="15209" b="20601"/>
          <a:stretch/>
        </p:blipFill>
        <p:spPr>
          <a:xfrm>
            <a:off x="7620610" y="2689593"/>
            <a:ext cx="3587958" cy="3688560"/>
          </a:xfrm>
          <a:prstGeom prst="rect">
            <a:avLst/>
          </a:prstGeom>
        </p:spPr>
      </p:pic>
    </p:spTree>
    <p:extLst>
      <p:ext uri="{BB962C8B-B14F-4D97-AF65-F5344CB8AC3E}">
        <p14:creationId xmlns:p14="http://schemas.microsoft.com/office/powerpoint/2010/main" val="3239022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6</a:t>
            </a:fld>
            <a:endParaRPr lang="en-AU" dirty="0"/>
          </a:p>
        </p:txBody>
      </p:sp>
      <p:sp>
        <p:nvSpPr>
          <p:cNvPr id="7" name="Chevron 6">
            <a:extLst>
              <a:ext uri="{FF2B5EF4-FFF2-40B4-BE49-F238E27FC236}">
                <a16:creationId xmlns:a16="http://schemas.microsoft.com/office/drawing/2014/main" id="{838E6980-34B0-0D44-A25D-050ADF852495}"/>
              </a:ext>
            </a:extLst>
          </p:cNvPr>
          <p:cNvSpPr/>
          <p:nvPr/>
        </p:nvSpPr>
        <p:spPr>
          <a:xfrm>
            <a:off x="54529" y="2060848"/>
            <a:ext cx="2592288" cy="1296144"/>
          </a:xfrm>
          <a:prstGeom prst="chevron">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1" name="Chevron 10">
            <a:extLst>
              <a:ext uri="{FF2B5EF4-FFF2-40B4-BE49-F238E27FC236}">
                <a16:creationId xmlns:a16="http://schemas.microsoft.com/office/drawing/2014/main" id="{A891283E-157C-6A4D-A4AB-D8BEDB0D5398}"/>
              </a:ext>
            </a:extLst>
          </p:cNvPr>
          <p:cNvSpPr/>
          <p:nvPr/>
        </p:nvSpPr>
        <p:spPr>
          <a:xfrm>
            <a:off x="2423592" y="2060848"/>
            <a:ext cx="2592288" cy="1296144"/>
          </a:xfrm>
          <a:prstGeom prst="chevron">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2" name="Chevron 11">
            <a:extLst>
              <a:ext uri="{FF2B5EF4-FFF2-40B4-BE49-F238E27FC236}">
                <a16:creationId xmlns:a16="http://schemas.microsoft.com/office/drawing/2014/main" id="{B3119801-3177-5F44-AACE-91CF12A15F63}"/>
              </a:ext>
            </a:extLst>
          </p:cNvPr>
          <p:cNvSpPr/>
          <p:nvPr/>
        </p:nvSpPr>
        <p:spPr>
          <a:xfrm>
            <a:off x="4799856" y="2060848"/>
            <a:ext cx="2592288" cy="1296144"/>
          </a:xfrm>
          <a:prstGeom prst="chevron">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4" name="Chevron 13">
            <a:extLst>
              <a:ext uri="{FF2B5EF4-FFF2-40B4-BE49-F238E27FC236}">
                <a16:creationId xmlns:a16="http://schemas.microsoft.com/office/drawing/2014/main" id="{A65438A9-11B1-D44B-92B0-49C4576CA4D4}"/>
              </a:ext>
            </a:extLst>
          </p:cNvPr>
          <p:cNvSpPr/>
          <p:nvPr/>
        </p:nvSpPr>
        <p:spPr>
          <a:xfrm>
            <a:off x="7176120" y="2060848"/>
            <a:ext cx="2592288" cy="1296144"/>
          </a:xfrm>
          <a:prstGeom prst="chevron">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5" name="Chevron 14">
            <a:extLst>
              <a:ext uri="{FF2B5EF4-FFF2-40B4-BE49-F238E27FC236}">
                <a16:creationId xmlns:a16="http://schemas.microsoft.com/office/drawing/2014/main" id="{38C7033D-B900-F847-B5A0-C83471B23F3F}"/>
              </a:ext>
            </a:extLst>
          </p:cNvPr>
          <p:cNvSpPr/>
          <p:nvPr/>
        </p:nvSpPr>
        <p:spPr>
          <a:xfrm>
            <a:off x="9552384" y="2060848"/>
            <a:ext cx="2592288" cy="12961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8" name="TextBox 7">
            <a:extLst>
              <a:ext uri="{FF2B5EF4-FFF2-40B4-BE49-F238E27FC236}">
                <a16:creationId xmlns:a16="http://schemas.microsoft.com/office/drawing/2014/main" id="{0B018B13-0373-A441-A799-66A798EC4319}"/>
              </a:ext>
            </a:extLst>
          </p:cNvPr>
          <p:cNvSpPr txBox="1"/>
          <p:nvPr/>
        </p:nvSpPr>
        <p:spPr>
          <a:xfrm>
            <a:off x="3082847" y="2463279"/>
            <a:ext cx="1758815" cy="461665"/>
          </a:xfrm>
          <a:prstGeom prst="rect">
            <a:avLst/>
          </a:prstGeom>
          <a:noFill/>
        </p:spPr>
        <p:txBody>
          <a:bodyPr wrap="none" rtlCol="0">
            <a:spAutoFit/>
          </a:bodyPr>
          <a:lstStyle/>
          <a:p>
            <a:r>
              <a:rPr lang="en-US" sz="2400" b="1" dirty="0">
                <a:solidFill>
                  <a:schemeClr val="bg1"/>
                </a:solidFill>
              </a:rPr>
              <a:t>PRACTICE</a:t>
            </a:r>
          </a:p>
        </p:txBody>
      </p:sp>
      <p:sp>
        <p:nvSpPr>
          <p:cNvPr id="19" name="TextBox 18">
            <a:extLst>
              <a:ext uri="{FF2B5EF4-FFF2-40B4-BE49-F238E27FC236}">
                <a16:creationId xmlns:a16="http://schemas.microsoft.com/office/drawing/2014/main" id="{5696A9EE-3AB1-144C-8C48-85DB5B4E2A44}"/>
              </a:ext>
            </a:extLst>
          </p:cNvPr>
          <p:cNvSpPr txBox="1"/>
          <p:nvPr/>
        </p:nvSpPr>
        <p:spPr>
          <a:xfrm>
            <a:off x="7824192" y="2478087"/>
            <a:ext cx="1758815" cy="461665"/>
          </a:xfrm>
          <a:prstGeom prst="rect">
            <a:avLst/>
          </a:prstGeom>
          <a:noFill/>
        </p:spPr>
        <p:txBody>
          <a:bodyPr wrap="none" rtlCol="0">
            <a:spAutoFit/>
          </a:bodyPr>
          <a:lstStyle/>
          <a:p>
            <a:r>
              <a:rPr lang="en-US" sz="2400" b="1" dirty="0">
                <a:solidFill>
                  <a:schemeClr val="bg1"/>
                </a:solidFill>
              </a:rPr>
              <a:t>PRACTICE</a:t>
            </a:r>
          </a:p>
        </p:txBody>
      </p:sp>
      <p:sp>
        <p:nvSpPr>
          <p:cNvPr id="20" name="TextBox 19">
            <a:extLst>
              <a:ext uri="{FF2B5EF4-FFF2-40B4-BE49-F238E27FC236}">
                <a16:creationId xmlns:a16="http://schemas.microsoft.com/office/drawing/2014/main" id="{D9ABAB88-0CBF-E048-B403-98D6766D352C}"/>
              </a:ext>
            </a:extLst>
          </p:cNvPr>
          <p:cNvSpPr txBox="1"/>
          <p:nvPr/>
        </p:nvSpPr>
        <p:spPr>
          <a:xfrm>
            <a:off x="5489313" y="2490485"/>
            <a:ext cx="1603324" cy="461665"/>
          </a:xfrm>
          <a:prstGeom prst="rect">
            <a:avLst/>
          </a:prstGeom>
          <a:noFill/>
        </p:spPr>
        <p:txBody>
          <a:bodyPr wrap="none" rtlCol="0">
            <a:spAutoFit/>
          </a:bodyPr>
          <a:lstStyle/>
          <a:p>
            <a:r>
              <a:rPr lang="en-US" sz="2400" b="1" dirty="0">
                <a:solidFill>
                  <a:schemeClr val="bg1"/>
                </a:solidFill>
              </a:rPr>
              <a:t>REFLECT</a:t>
            </a:r>
          </a:p>
        </p:txBody>
      </p:sp>
      <p:sp>
        <p:nvSpPr>
          <p:cNvPr id="21" name="TextBox 20">
            <a:extLst>
              <a:ext uri="{FF2B5EF4-FFF2-40B4-BE49-F238E27FC236}">
                <a16:creationId xmlns:a16="http://schemas.microsoft.com/office/drawing/2014/main" id="{B6508686-E144-3F4F-BB45-C0929BA8617C}"/>
              </a:ext>
            </a:extLst>
          </p:cNvPr>
          <p:cNvSpPr txBox="1"/>
          <p:nvPr/>
        </p:nvSpPr>
        <p:spPr>
          <a:xfrm>
            <a:off x="889706" y="2478086"/>
            <a:ext cx="1245854" cy="461665"/>
          </a:xfrm>
          <a:prstGeom prst="rect">
            <a:avLst/>
          </a:prstGeom>
          <a:noFill/>
        </p:spPr>
        <p:txBody>
          <a:bodyPr wrap="none" rtlCol="0">
            <a:spAutoFit/>
          </a:bodyPr>
          <a:lstStyle/>
          <a:p>
            <a:r>
              <a:rPr lang="en-US" sz="2400" b="1" dirty="0">
                <a:solidFill>
                  <a:schemeClr val="bg1"/>
                </a:solidFill>
              </a:rPr>
              <a:t>LEARN</a:t>
            </a:r>
          </a:p>
        </p:txBody>
      </p:sp>
      <p:sp>
        <p:nvSpPr>
          <p:cNvPr id="22" name="TextBox 21">
            <a:extLst>
              <a:ext uri="{FF2B5EF4-FFF2-40B4-BE49-F238E27FC236}">
                <a16:creationId xmlns:a16="http://schemas.microsoft.com/office/drawing/2014/main" id="{1C19493F-B3EB-1041-8914-1FB6512787B1}"/>
              </a:ext>
            </a:extLst>
          </p:cNvPr>
          <p:cNvSpPr txBox="1"/>
          <p:nvPr/>
        </p:nvSpPr>
        <p:spPr>
          <a:xfrm>
            <a:off x="10599743" y="2463278"/>
            <a:ext cx="748923" cy="461665"/>
          </a:xfrm>
          <a:prstGeom prst="rect">
            <a:avLst/>
          </a:prstGeom>
          <a:noFill/>
        </p:spPr>
        <p:txBody>
          <a:bodyPr wrap="none" rtlCol="0">
            <a:spAutoFit/>
          </a:bodyPr>
          <a:lstStyle/>
          <a:p>
            <a:r>
              <a:rPr lang="en-US" sz="2400" b="1" dirty="0">
                <a:solidFill>
                  <a:schemeClr val="bg1"/>
                </a:solidFill>
              </a:rPr>
              <a:t>DO!</a:t>
            </a:r>
          </a:p>
        </p:txBody>
      </p:sp>
      <p:sp>
        <p:nvSpPr>
          <p:cNvPr id="9" name="Left Brace 8">
            <a:extLst>
              <a:ext uri="{FF2B5EF4-FFF2-40B4-BE49-F238E27FC236}">
                <a16:creationId xmlns:a16="http://schemas.microsoft.com/office/drawing/2014/main" id="{37197C86-D4BF-D440-B470-C209D773BE93}"/>
              </a:ext>
            </a:extLst>
          </p:cNvPr>
          <p:cNvSpPr/>
          <p:nvPr/>
        </p:nvSpPr>
        <p:spPr>
          <a:xfrm rot="16200000">
            <a:off x="2150021"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BFAA9CBC-ACBB-7A41-97D5-9BE6D1963126}"/>
              </a:ext>
            </a:extLst>
          </p:cNvPr>
          <p:cNvSpPr txBox="1"/>
          <p:nvPr/>
        </p:nvSpPr>
        <p:spPr>
          <a:xfrm>
            <a:off x="54526" y="4191467"/>
            <a:ext cx="4745330" cy="430887"/>
          </a:xfrm>
          <a:prstGeom prst="rect">
            <a:avLst/>
          </a:prstGeom>
          <a:noFill/>
        </p:spPr>
        <p:txBody>
          <a:bodyPr wrap="square" rtlCol="0">
            <a:spAutoFit/>
          </a:bodyPr>
          <a:lstStyle/>
          <a:p>
            <a:pPr algn="ctr"/>
            <a:r>
              <a:rPr lang="en-US" sz="2200" dirty="0"/>
              <a:t>Today</a:t>
            </a:r>
          </a:p>
        </p:txBody>
      </p:sp>
      <p:sp>
        <p:nvSpPr>
          <p:cNvPr id="26" name="Left Brace 25">
            <a:extLst>
              <a:ext uri="{FF2B5EF4-FFF2-40B4-BE49-F238E27FC236}">
                <a16:creationId xmlns:a16="http://schemas.microsoft.com/office/drawing/2014/main" id="{41BFF1F7-B0F0-4840-87D0-5D9316B7255A}"/>
              </a:ext>
            </a:extLst>
          </p:cNvPr>
          <p:cNvSpPr/>
          <p:nvPr/>
        </p:nvSpPr>
        <p:spPr>
          <a:xfrm rot="16200000">
            <a:off x="6937157"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03C37296-F983-EC4A-A103-39E973EC965C}"/>
              </a:ext>
            </a:extLst>
          </p:cNvPr>
          <p:cNvSpPr txBox="1"/>
          <p:nvPr/>
        </p:nvSpPr>
        <p:spPr>
          <a:xfrm>
            <a:off x="4841662" y="4191467"/>
            <a:ext cx="4745330" cy="430887"/>
          </a:xfrm>
          <a:prstGeom prst="rect">
            <a:avLst/>
          </a:prstGeom>
          <a:noFill/>
        </p:spPr>
        <p:txBody>
          <a:bodyPr wrap="square" rtlCol="0">
            <a:spAutoFit/>
          </a:bodyPr>
          <a:lstStyle/>
          <a:p>
            <a:pPr algn="ctr"/>
            <a:r>
              <a:rPr lang="en-US" sz="2200" dirty="0"/>
              <a:t>Within 1-2 weeks</a:t>
            </a:r>
          </a:p>
        </p:txBody>
      </p:sp>
    </p:spTree>
    <p:extLst>
      <p:ext uri="{BB962C8B-B14F-4D97-AF65-F5344CB8AC3E}">
        <p14:creationId xmlns:p14="http://schemas.microsoft.com/office/powerpoint/2010/main" val="3311667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P spid="14" grpId="0" animBg="1"/>
      <p:bldP spid="15" grpId="0" animBg="1"/>
      <p:bldP spid="8" grpId="0"/>
      <p:bldP spid="19" grpId="0"/>
      <p:bldP spid="20" grpId="0"/>
      <p:bldP spid="21" grpId="0"/>
      <p:bldP spid="22" grpId="0"/>
      <p:bldP spid="9" grpId="0" animBg="1"/>
      <p:bldP spid="23" grpId="0"/>
      <p:bldP spid="26" grpId="0" animBg="1"/>
      <p:bldP spid="2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r>
              <a:rPr lang="en-AU" sz="2500" b="1" dirty="0"/>
              <a:t>Distressed patients</a:t>
            </a:r>
          </a:p>
          <a:p>
            <a:pPr marL="285750" indent="-285750">
              <a:buFont typeface="Arial" panose="020B0604020202020204" pitchFamily="34" charset="0"/>
              <a:buChar char="•"/>
            </a:pPr>
            <a:r>
              <a:rPr lang="en-AU" sz="2500" dirty="0"/>
              <a:t>Provide emotional support</a:t>
            </a:r>
          </a:p>
          <a:p>
            <a:pPr marL="285750" indent="-285750">
              <a:buFont typeface="Arial" panose="020B0604020202020204" pitchFamily="34" charset="0"/>
              <a:buChar char="•"/>
            </a:pPr>
            <a:r>
              <a:rPr lang="en-AU" sz="2500" dirty="0"/>
              <a:t>Low threshold for referring to a professional</a:t>
            </a:r>
          </a:p>
          <a:p>
            <a:pPr marL="285750" indent="-285750">
              <a:buFont typeface="Arial" panose="020B0604020202020204" pitchFamily="34" charset="0"/>
              <a:buChar char="•"/>
            </a:pPr>
            <a:r>
              <a:rPr lang="en-AU" sz="2500" dirty="0"/>
              <a:t>Seek principal investigator input if unsure</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Troubleshooting common challenges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60</a:t>
            </a:fld>
            <a:endParaRPr lang="en-AU" dirty="0"/>
          </a:p>
        </p:txBody>
      </p:sp>
      <p:pic>
        <p:nvPicPr>
          <p:cNvPr id="3" name="Picture 2" descr="A picture containing company name&#10;&#10;Description automatically generated">
            <a:extLst>
              <a:ext uri="{FF2B5EF4-FFF2-40B4-BE49-F238E27FC236}">
                <a16:creationId xmlns:a16="http://schemas.microsoft.com/office/drawing/2014/main" id="{0F202B64-BD8C-414F-9BE4-D8FB33710064}"/>
              </a:ext>
            </a:extLst>
          </p:cNvPr>
          <p:cNvPicPr>
            <a:picLocks noChangeAspect="1"/>
          </p:cNvPicPr>
          <p:nvPr/>
        </p:nvPicPr>
        <p:blipFill rotWithShape="1">
          <a:blip r:embed="rId3"/>
          <a:srcRect l="50000" t="22190" r="15209" b="20601"/>
          <a:stretch/>
        </p:blipFill>
        <p:spPr>
          <a:xfrm>
            <a:off x="7620610" y="2689593"/>
            <a:ext cx="3587958" cy="3688560"/>
          </a:xfrm>
          <a:prstGeom prst="rect">
            <a:avLst/>
          </a:prstGeom>
        </p:spPr>
      </p:pic>
    </p:spTree>
    <p:extLst>
      <p:ext uri="{BB962C8B-B14F-4D97-AF65-F5344CB8AC3E}">
        <p14:creationId xmlns:p14="http://schemas.microsoft.com/office/powerpoint/2010/main" val="13324757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2500" dirty="0">
                <a:solidFill>
                  <a:schemeClr val="bg1">
                    <a:lumMod val="75000"/>
                  </a:schemeClr>
                </a:solidFill>
              </a:rPr>
              <a:t>Introduce </a:t>
            </a:r>
            <a:r>
              <a:rPr lang="en-AU" sz="2500" b="1" dirty="0">
                <a:solidFill>
                  <a:schemeClr val="bg1">
                    <a:lumMod val="75000"/>
                  </a:schemeClr>
                </a:solidFill>
              </a:rPr>
              <a:t>Goal Attainment Scaling</a:t>
            </a:r>
            <a:r>
              <a:rPr lang="en-AU" sz="2500" dirty="0">
                <a:solidFill>
                  <a:schemeClr val="bg1">
                    <a:lumMod val="75000"/>
                  </a:schemeClr>
                </a:solidFill>
              </a:rPr>
              <a:t> (GAS)</a:t>
            </a:r>
            <a:endParaRPr lang="en-AU" sz="2500" b="1" dirty="0">
              <a:solidFill>
                <a:schemeClr val="bg1">
                  <a:lumMod val="75000"/>
                </a:schemeClr>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3000" dirty="0">
                <a:solidFill>
                  <a:schemeClr val="accent1"/>
                </a:solidFill>
              </a:rPr>
              <a:t>Describe the </a:t>
            </a:r>
            <a:r>
              <a:rPr lang="en-AU" sz="3000" b="1" dirty="0">
                <a:solidFill>
                  <a:schemeClr val="accent1"/>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61</a:t>
            </a:fld>
            <a:endParaRPr lang="en-AU" dirty="0"/>
          </a:p>
        </p:txBody>
      </p:sp>
    </p:spTree>
    <p:extLst>
      <p:ext uri="{BB962C8B-B14F-4D97-AF65-F5344CB8AC3E}">
        <p14:creationId xmlns:p14="http://schemas.microsoft.com/office/powerpoint/2010/main" val="4079317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a:xfrm>
            <a:off x="695326" y="1700213"/>
            <a:ext cx="10801350" cy="4818958"/>
          </a:xfrm>
        </p:spPr>
        <p:txBody>
          <a:bodyPr>
            <a:normAutofit/>
          </a:bodyPr>
          <a:lstStyle/>
          <a:p>
            <a:pPr marL="285750" indent="-285750">
              <a:buFont typeface="Arial" panose="020B0604020202020204" pitchFamily="34" charset="0"/>
              <a:buChar char="•"/>
            </a:pPr>
            <a:r>
              <a:rPr lang="en-AU" sz="2500" dirty="0"/>
              <a:t>Occurs at three months </a:t>
            </a:r>
          </a:p>
          <a:p>
            <a:pPr marL="285750" indent="-285750">
              <a:buFont typeface="Arial" panose="020B0604020202020204" pitchFamily="34" charset="0"/>
              <a:buChar char="•"/>
            </a:pPr>
            <a:r>
              <a:rPr lang="en-AU" sz="2500" dirty="0"/>
              <a:t>30 minute meeting</a:t>
            </a:r>
          </a:p>
          <a:p>
            <a:pPr marL="285750" indent="-285750">
              <a:buFont typeface="Arial" panose="020B0604020202020204" pitchFamily="34" charset="0"/>
              <a:buChar char="•"/>
            </a:pPr>
            <a:r>
              <a:rPr lang="en-AU" sz="2500" dirty="0"/>
              <a:t>Meeting an expected outcome is good!</a:t>
            </a:r>
          </a:p>
          <a:p>
            <a:pPr marL="285750" indent="-285750">
              <a:buFont typeface="Arial" panose="020B0604020202020204" pitchFamily="34" charset="0"/>
              <a:buChar char="•"/>
            </a:pPr>
            <a:r>
              <a:rPr lang="en-AU" sz="2500" dirty="0"/>
              <a:t>Remain as neutral as possible</a:t>
            </a:r>
          </a:p>
          <a:p>
            <a:pPr marL="285750" indent="-285750">
              <a:buFont typeface="Arial" panose="020B0604020202020204" pitchFamily="34" charset="0"/>
              <a:buChar char="•"/>
            </a:pPr>
            <a:r>
              <a:rPr lang="en-AU" sz="2500" dirty="0"/>
              <a:t>Scoring to be based on ‘usual’ performance</a:t>
            </a:r>
          </a:p>
          <a:p>
            <a:pPr marL="285750" indent="-285750">
              <a:buFont typeface="Arial" panose="020B0604020202020204" pitchFamily="34" charset="0"/>
              <a:buChar char="•"/>
            </a:pPr>
            <a:r>
              <a:rPr lang="en-AU" sz="2500" dirty="0"/>
              <a:t>Score at the lower level if between two outcomes</a:t>
            </a:r>
          </a:p>
          <a:p>
            <a:pPr marL="285750" indent="-285750">
              <a:buFont typeface="Arial" panose="020B0604020202020204" pitchFamily="34" charset="0"/>
              <a:buChar char="•"/>
            </a:pPr>
            <a:endParaRPr lang="en-AU" sz="2500" dirty="0"/>
          </a:p>
          <a:p>
            <a:pPr marL="285750" indent="-285750">
              <a:buFont typeface="Arial" panose="020B0604020202020204" pitchFamily="34" charset="0"/>
              <a:buChar char="•"/>
            </a:pPr>
            <a:r>
              <a:rPr lang="en-AU" sz="2500" b="1" dirty="0"/>
              <a:t>Goals are not reset at the review meeting</a:t>
            </a:r>
          </a:p>
          <a:p>
            <a:pPr marL="285750" indent="-285750">
              <a:buFont typeface="Arial" panose="020B0604020202020204" pitchFamily="34" charset="0"/>
              <a:buChar char="•"/>
            </a:pPr>
            <a:endParaRPr lang="en-AU" sz="2500" dirty="0"/>
          </a:p>
          <a:p>
            <a:pPr marL="285750" indent="-285750">
              <a:buFont typeface="Arial" panose="020B0604020202020204" pitchFamily="34" charset="0"/>
              <a:buChar char="•"/>
            </a:pPr>
            <a:endParaRPr lang="en-AU" sz="2500" dirty="0"/>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Review and scoring</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62</a:t>
            </a:fld>
            <a:endParaRPr lang="en-AU" dirty="0"/>
          </a:p>
        </p:txBody>
      </p:sp>
    </p:spTree>
    <p:extLst>
      <p:ext uri="{BB962C8B-B14F-4D97-AF65-F5344CB8AC3E}">
        <p14:creationId xmlns:p14="http://schemas.microsoft.com/office/powerpoint/2010/main" val="3180399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63</a:t>
            </a:fld>
            <a:endParaRPr lang="en-AU" dirty="0"/>
          </a:p>
        </p:txBody>
      </p:sp>
      <p:sp>
        <p:nvSpPr>
          <p:cNvPr id="7" name="Chevron 6">
            <a:extLst>
              <a:ext uri="{FF2B5EF4-FFF2-40B4-BE49-F238E27FC236}">
                <a16:creationId xmlns:a16="http://schemas.microsoft.com/office/drawing/2014/main" id="{838E6980-34B0-0D44-A25D-050ADF852495}"/>
              </a:ext>
            </a:extLst>
          </p:cNvPr>
          <p:cNvSpPr/>
          <p:nvPr/>
        </p:nvSpPr>
        <p:spPr>
          <a:xfrm>
            <a:off x="54529" y="2060848"/>
            <a:ext cx="2592288" cy="1296144"/>
          </a:xfrm>
          <a:prstGeom prst="chevron">
            <a:avLst/>
          </a:prstGeom>
          <a:solidFill>
            <a:schemeClr val="accent1">
              <a:alpha val="50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1" name="Chevron 10">
            <a:extLst>
              <a:ext uri="{FF2B5EF4-FFF2-40B4-BE49-F238E27FC236}">
                <a16:creationId xmlns:a16="http://schemas.microsoft.com/office/drawing/2014/main" id="{A891283E-157C-6A4D-A4AB-D8BEDB0D5398}"/>
              </a:ext>
            </a:extLst>
          </p:cNvPr>
          <p:cNvSpPr/>
          <p:nvPr/>
        </p:nvSpPr>
        <p:spPr>
          <a:xfrm>
            <a:off x="2423592" y="2060848"/>
            <a:ext cx="2592288" cy="1296144"/>
          </a:xfrm>
          <a:prstGeom prst="chevron">
            <a:avLst/>
          </a:prstGeom>
          <a:solidFill>
            <a:schemeClr val="accent1">
              <a:alpha val="70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2" name="Chevron 11">
            <a:extLst>
              <a:ext uri="{FF2B5EF4-FFF2-40B4-BE49-F238E27FC236}">
                <a16:creationId xmlns:a16="http://schemas.microsoft.com/office/drawing/2014/main" id="{B3119801-3177-5F44-AACE-91CF12A15F63}"/>
              </a:ext>
            </a:extLst>
          </p:cNvPr>
          <p:cNvSpPr/>
          <p:nvPr/>
        </p:nvSpPr>
        <p:spPr>
          <a:xfrm>
            <a:off x="4799856" y="2060848"/>
            <a:ext cx="2592288" cy="1296144"/>
          </a:xfrm>
          <a:prstGeom prst="chevron">
            <a:avLst/>
          </a:prstGeom>
          <a:solidFill>
            <a:schemeClr val="accent1">
              <a:alpha val="80000"/>
            </a:schemeClr>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4" name="Chevron 13">
            <a:extLst>
              <a:ext uri="{FF2B5EF4-FFF2-40B4-BE49-F238E27FC236}">
                <a16:creationId xmlns:a16="http://schemas.microsoft.com/office/drawing/2014/main" id="{A65438A9-11B1-D44B-92B0-49C4576CA4D4}"/>
              </a:ext>
            </a:extLst>
          </p:cNvPr>
          <p:cNvSpPr/>
          <p:nvPr/>
        </p:nvSpPr>
        <p:spPr>
          <a:xfrm>
            <a:off x="7176120" y="2060848"/>
            <a:ext cx="2592288" cy="1296144"/>
          </a:xfrm>
          <a:prstGeom prst="chevron">
            <a:avLst/>
          </a:prstGeom>
          <a:solidFill>
            <a:schemeClr val="accent1">
              <a:alpha val="90000"/>
            </a:schemeClr>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5" name="Chevron 14">
            <a:extLst>
              <a:ext uri="{FF2B5EF4-FFF2-40B4-BE49-F238E27FC236}">
                <a16:creationId xmlns:a16="http://schemas.microsoft.com/office/drawing/2014/main" id="{38C7033D-B900-F847-B5A0-C83471B23F3F}"/>
              </a:ext>
            </a:extLst>
          </p:cNvPr>
          <p:cNvSpPr/>
          <p:nvPr/>
        </p:nvSpPr>
        <p:spPr>
          <a:xfrm>
            <a:off x="9552384" y="2060848"/>
            <a:ext cx="2592288" cy="12961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8" name="TextBox 7">
            <a:extLst>
              <a:ext uri="{FF2B5EF4-FFF2-40B4-BE49-F238E27FC236}">
                <a16:creationId xmlns:a16="http://schemas.microsoft.com/office/drawing/2014/main" id="{0B018B13-0373-A441-A799-66A798EC4319}"/>
              </a:ext>
            </a:extLst>
          </p:cNvPr>
          <p:cNvSpPr txBox="1"/>
          <p:nvPr/>
        </p:nvSpPr>
        <p:spPr>
          <a:xfrm>
            <a:off x="3082847" y="2463279"/>
            <a:ext cx="1758815" cy="461665"/>
          </a:xfrm>
          <a:prstGeom prst="rect">
            <a:avLst/>
          </a:prstGeom>
          <a:noFill/>
        </p:spPr>
        <p:txBody>
          <a:bodyPr wrap="none" rtlCol="0">
            <a:spAutoFit/>
          </a:bodyPr>
          <a:lstStyle/>
          <a:p>
            <a:r>
              <a:rPr lang="en-US" sz="2400" b="1" dirty="0">
                <a:solidFill>
                  <a:schemeClr val="bg1"/>
                </a:solidFill>
              </a:rPr>
              <a:t>PRACTICE</a:t>
            </a:r>
          </a:p>
        </p:txBody>
      </p:sp>
      <p:sp>
        <p:nvSpPr>
          <p:cNvPr id="19" name="TextBox 18">
            <a:extLst>
              <a:ext uri="{FF2B5EF4-FFF2-40B4-BE49-F238E27FC236}">
                <a16:creationId xmlns:a16="http://schemas.microsoft.com/office/drawing/2014/main" id="{5696A9EE-3AB1-144C-8C48-85DB5B4E2A44}"/>
              </a:ext>
            </a:extLst>
          </p:cNvPr>
          <p:cNvSpPr txBox="1"/>
          <p:nvPr/>
        </p:nvSpPr>
        <p:spPr>
          <a:xfrm>
            <a:off x="7824192" y="2478087"/>
            <a:ext cx="1758815" cy="461665"/>
          </a:xfrm>
          <a:prstGeom prst="rect">
            <a:avLst/>
          </a:prstGeom>
          <a:noFill/>
        </p:spPr>
        <p:txBody>
          <a:bodyPr wrap="none" rtlCol="0">
            <a:spAutoFit/>
          </a:bodyPr>
          <a:lstStyle/>
          <a:p>
            <a:r>
              <a:rPr lang="en-US" sz="2400" b="1" dirty="0">
                <a:solidFill>
                  <a:schemeClr val="bg1"/>
                </a:solidFill>
              </a:rPr>
              <a:t>PRACTICE</a:t>
            </a:r>
          </a:p>
        </p:txBody>
      </p:sp>
      <p:sp>
        <p:nvSpPr>
          <p:cNvPr id="20" name="TextBox 19">
            <a:extLst>
              <a:ext uri="{FF2B5EF4-FFF2-40B4-BE49-F238E27FC236}">
                <a16:creationId xmlns:a16="http://schemas.microsoft.com/office/drawing/2014/main" id="{D9ABAB88-0CBF-E048-B403-98D6766D352C}"/>
              </a:ext>
            </a:extLst>
          </p:cNvPr>
          <p:cNvSpPr txBox="1"/>
          <p:nvPr/>
        </p:nvSpPr>
        <p:spPr>
          <a:xfrm>
            <a:off x="5489313" y="2490485"/>
            <a:ext cx="1603324" cy="461665"/>
          </a:xfrm>
          <a:prstGeom prst="rect">
            <a:avLst/>
          </a:prstGeom>
          <a:noFill/>
        </p:spPr>
        <p:txBody>
          <a:bodyPr wrap="none" rtlCol="0">
            <a:spAutoFit/>
          </a:bodyPr>
          <a:lstStyle/>
          <a:p>
            <a:r>
              <a:rPr lang="en-US" sz="2400" b="1" dirty="0">
                <a:solidFill>
                  <a:schemeClr val="bg1"/>
                </a:solidFill>
              </a:rPr>
              <a:t>REFLECT</a:t>
            </a:r>
          </a:p>
        </p:txBody>
      </p:sp>
      <p:sp>
        <p:nvSpPr>
          <p:cNvPr id="21" name="TextBox 20">
            <a:extLst>
              <a:ext uri="{FF2B5EF4-FFF2-40B4-BE49-F238E27FC236}">
                <a16:creationId xmlns:a16="http://schemas.microsoft.com/office/drawing/2014/main" id="{B6508686-E144-3F4F-BB45-C0929BA8617C}"/>
              </a:ext>
            </a:extLst>
          </p:cNvPr>
          <p:cNvSpPr txBox="1"/>
          <p:nvPr/>
        </p:nvSpPr>
        <p:spPr>
          <a:xfrm>
            <a:off x="889706" y="2478086"/>
            <a:ext cx="1245854" cy="461665"/>
          </a:xfrm>
          <a:prstGeom prst="rect">
            <a:avLst/>
          </a:prstGeom>
          <a:noFill/>
        </p:spPr>
        <p:txBody>
          <a:bodyPr wrap="none" rtlCol="0">
            <a:spAutoFit/>
          </a:bodyPr>
          <a:lstStyle/>
          <a:p>
            <a:r>
              <a:rPr lang="en-US" sz="2400" b="1" dirty="0">
                <a:solidFill>
                  <a:schemeClr val="bg1"/>
                </a:solidFill>
              </a:rPr>
              <a:t>LEARN</a:t>
            </a:r>
          </a:p>
        </p:txBody>
      </p:sp>
      <p:sp>
        <p:nvSpPr>
          <p:cNvPr id="22" name="TextBox 21">
            <a:extLst>
              <a:ext uri="{FF2B5EF4-FFF2-40B4-BE49-F238E27FC236}">
                <a16:creationId xmlns:a16="http://schemas.microsoft.com/office/drawing/2014/main" id="{1C19493F-B3EB-1041-8914-1FB6512787B1}"/>
              </a:ext>
            </a:extLst>
          </p:cNvPr>
          <p:cNvSpPr txBox="1"/>
          <p:nvPr/>
        </p:nvSpPr>
        <p:spPr>
          <a:xfrm>
            <a:off x="10599743" y="2463278"/>
            <a:ext cx="748923" cy="461665"/>
          </a:xfrm>
          <a:prstGeom prst="rect">
            <a:avLst/>
          </a:prstGeom>
          <a:noFill/>
        </p:spPr>
        <p:txBody>
          <a:bodyPr wrap="none" rtlCol="0">
            <a:spAutoFit/>
          </a:bodyPr>
          <a:lstStyle/>
          <a:p>
            <a:r>
              <a:rPr lang="en-US" sz="2400" b="1" dirty="0">
                <a:solidFill>
                  <a:schemeClr val="bg1"/>
                </a:solidFill>
              </a:rPr>
              <a:t>DO!</a:t>
            </a:r>
          </a:p>
        </p:txBody>
      </p:sp>
      <p:sp>
        <p:nvSpPr>
          <p:cNvPr id="9" name="Left Brace 8">
            <a:extLst>
              <a:ext uri="{FF2B5EF4-FFF2-40B4-BE49-F238E27FC236}">
                <a16:creationId xmlns:a16="http://schemas.microsoft.com/office/drawing/2014/main" id="{37197C86-D4BF-D440-B470-C209D773BE93}"/>
              </a:ext>
            </a:extLst>
          </p:cNvPr>
          <p:cNvSpPr/>
          <p:nvPr/>
        </p:nvSpPr>
        <p:spPr>
          <a:xfrm rot="16200000">
            <a:off x="2150021"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BFAA9CBC-ACBB-7A41-97D5-9BE6D1963126}"/>
              </a:ext>
            </a:extLst>
          </p:cNvPr>
          <p:cNvSpPr txBox="1"/>
          <p:nvPr/>
        </p:nvSpPr>
        <p:spPr>
          <a:xfrm>
            <a:off x="54526" y="4191467"/>
            <a:ext cx="4745330" cy="430887"/>
          </a:xfrm>
          <a:prstGeom prst="rect">
            <a:avLst/>
          </a:prstGeom>
          <a:noFill/>
        </p:spPr>
        <p:txBody>
          <a:bodyPr wrap="square" rtlCol="0">
            <a:spAutoFit/>
          </a:bodyPr>
          <a:lstStyle/>
          <a:p>
            <a:pPr algn="ctr"/>
            <a:r>
              <a:rPr lang="en-US" sz="2200" dirty="0"/>
              <a:t>Today</a:t>
            </a:r>
          </a:p>
        </p:txBody>
      </p:sp>
      <p:sp>
        <p:nvSpPr>
          <p:cNvPr id="26" name="Left Brace 25">
            <a:extLst>
              <a:ext uri="{FF2B5EF4-FFF2-40B4-BE49-F238E27FC236}">
                <a16:creationId xmlns:a16="http://schemas.microsoft.com/office/drawing/2014/main" id="{41BFF1F7-B0F0-4840-87D0-5D9316B7255A}"/>
              </a:ext>
            </a:extLst>
          </p:cNvPr>
          <p:cNvSpPr/>
          <p:nvPr/>
        </p:nvSpPr>
        <p:spPr>
          <a:xfrm rot="16200000">
            <a:off x="6937157"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03C37296-F983-EC4A-A103-39E973EC965C}"/>
              </a:ext>
            </a:extLst>
          </p:cNvPr>
          <p:cNvSpPr txBox="1"/>
          <p:nvPr/>
        </p:nvSpPr>
        <p:spPr>
          <a:xfrm>
            <a:off x="4841662" y="4191467"/>
            <a:ext cx="4745330" cy="430887"/>
          </a:xfrm>
          <a:prstGeom prst="rect">
            <a:avLst/>
          </a:prstGeom>
          <a:noFill/>
        </p:spPr>
        <p:txBody>
          <a:bodyPr wrap="square" rtlCol="0">
            <a:spAutoFit/>
          </a:bodyPr>
          <a:lstStyle/>
          <a:p>
            <a:pPr algn="ctr"/>
            <a:r>
              <a:rPr lang="en-US" sz="2200" dirty="0"/>
              <a:t>Within 1-2 weeks</a:t>
            </a:r>
          </a:p>
        </p:txBody>
      </p:sp>
      <p:pic>
        <p:nvPicPr>
          <p:cNvPr id="3" name="Picture 2" descr="Icon&#10;&#10;Description automatically generated">
            <a:extLst>
              <a:ext uri="{FF2B5EF4-FFF2-40B4-BE49-F238E27FC236}">
                <a16:creationId xmlns:a16="http://schemas.microsoft.com/office/drawing/2014/main" id="{2A3A5FAE-7E56-6148-BCDF-2B5D3F1087AE}"/>
              </a:ext>
            </a:extLst>
          </p:cNvPr>
          <p:cNvPicPr>
            <a:picLocks noChangeAspect="1"/>
          </p:cNvPicPr>
          <p:nvPr/>
        </p:nvPicPr>
        <p:blipFill rotWithShape="1">
          <a:blip r:embed="rId3"/>
          <a:srcRect l="21412" t="25985" r="21412" b="20517"/>
          <a:stretch/>
        </p:blipFill>
        <p:spPr>
          <a:xfrm>
            <a:off x="600789" y="694671"/>
            <a:ext cx="1318747" cy="1296145"/>
          </a:xfrm>
          <a:prstGeom prst="rect">
            <a:avLst/>
          </a:prstGeom>
        </p:spPr>
      </p:pic>
      <p:pic>
        <p:nvPicPr>
          <p:cNvPr id="24" name="Picture 23" descr="Icon&#10;&#10;Description automatically generated">
            <a:extLst>
              <a:ext uri="{FF2B5EF4-FFF2-40B4-BE49-F238E27FC236}">
                <a16:creationId xmlns:a16="http://schemas.microsoft.com/office/drawing/2014/main" id="{3EE22D9C-285D-7E4B-ACA2-E3B061B8D1B5}"/>
              </a:ext>
            </a:extLst>
          </p:cNvPr>
          <p:cNvPicPr>
            <a:picLocks noChangeAspect="1"/>
          </p:cNvPicPr>
          <p:nvPr/>
        </p:nvPicPr>
        <p:blipFill rotWithShape="1">
          <a:blip r:embed="rId3"/>
          <a:srcRect l="21412" t="25985" r="21412" b="20517"/>
          <a:stretch/>
        </p:blipFill>
        <p:spPr>
          <a:xfrm>
            <a:off x="2977053" y="692696"/>
            <a:ext cx="1318747" cy="1296145"/>
          </a:xfrm>
          <a:prstGeom prst="rect">
            <a:avLst/>
          </a:prstGeom>
        </p:spPr>
      </p:pic>
    </p:spTree>
    <p:extLst>
      <p:ext uri="{BB962C8B-B14F-4D97-AF65-F5344CB8AC3E}">
        <p14:creationId xmlns:p14="http://schemas.microsoft.com/office/powerpoint/2010/main" val="1816650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Next steps</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64</a:t>
            </a:fld>
            <a:endParaRPr lang="en-AU" dirty="0"/>
          </a:p>
        </p:txBody>
      </p:sp>
      <p:pic>
        <p:nvPicPr>
          <p:cNvPr id="8" name="Picture 7" descr="Icon&#10;&#10;Description automatically generated">
            <a:extLst>
              <a:ext uri="{FF2B5EF4-FFF2-40B4-BE49-F238E27FC236}">
                <a16:creationId xmlns:a16="http://schemas.microsoft.com/office/drawing/2014/main" id="{8D36C82B-3079-F348-94D3-084C6AFCF284}"/>
              </a:ext>
            </a:extLst>
          </p:cNvPr>
          <p:cNvPicPr>
            <a:picLocks noChangeAspect="1"/>
          </p:cNvPicPr>
          <p:nvPr/>
        </p:nvPicPr>
        <p:blipFill>
          <a:blip r:embed="rId3"/>
          <a:stretch>
            <a:fillRect/>
          </a:stretch>
        </p:blipFill>
        <p:spPr>
          <a:xfrm>
            <a:off x="2214600" y="621009"/>
            <a:ext cx="5899075" cy="6253263"/>
          </a:xfrm>
          <a:prstGeom prst="rect">
            <a:avLst/>
          </a:prstGeom>
        </p:spPr>
      </p:pic>
      <p:pic>
        <p:nvPicPr>
          <p:cNvPr id="22" name="Picture 21" descr="Shape, icon&#10;&#10;Description automatically generated">
            <a:extLst>
              <a:ext uri="{FF2B5EF4-FFF2-40B4-BE49-F238E27FC236}">
                <a16:creationId xmlns:a16="http://schemas.microsoft.com/office/drawing/2014/main" id="{B3827563-D9D1-4745-AA89-A0A7E14B1E5C}"/>
              </a:ext>
            </a:extLst>
          </p:cNvPr>
          <p:cNvPicPr>
            <a:picLocks noChangeAspect="1"/>
          </p:cNvPicPr>
          <p:nvPr/>
        </p:nvPicPr>
        <p:blipFill>
          <a:blip r:embed="rId4"/>
          <a:stretch>
            <a:fillRect/>
          </a:stretch>
        </p:blipFill>
        <p:spPr>
          <a:xfrm flipH="1">
            <a:off x="7729123" y="5495111"/>
            <a:ext cx="343771" cy="548680"/>
          </a:xfrm>
          <a:prstGeom prst="rect">
            <a:avLst/>
          </a:prstGeom>
        </p:spPr>
      </p:pic>
      <p:sp>
        <p:nvSpPr>
          <p:cNvPr id="23" name="TextBox 22">
            <a:extLst>
              <a:ext uri="{FF2B5EF4-FFF2-40B4-BE49-F238E27FC236}">
                <a16:creationId xmlns:a16="http://schemas.microsoft.com/office/drawing/2014/main" id="{53E4D6F5-6D86-2949-B333-60713EDA0E4B}"/>
              </a:ext>
            </a:extLst>
          </p:cNvPr>
          <p:cNvSpPr txBox="1"/>
          <p:nvPr/>
        </p:nvSpPr>
        <p:spPr>
          <a:xfrm>
            <a:off x="8113675" y="5566737"/>
            <a:ext cx="2765910" cy="477054"/>
          </a:xfrm>
          <a:prstGeom prst="rect">
            <a:avLst/>
          </a:prstGeom>
          <a:noFill/>
        </p:spPr>
        <p:txBody>
          <a:bodyPr wrap="square" rtlCol="0">
            <a:spAutoFit/>
          </a:bodyPr>
          <a:lstStyle/>
          <a:p>
            <a:r>
              <a:rPr lang="en-US" sz="2500" dirty="0"/>
              <a:t>Reflect</a:t>
            </a:r>
          </a:p>
        </p:txBody>
      </p:sp>
      <p:pic>
        <p:nvPicPr>
          <p:cNvPr id="24" name="Picture 23" descr="Shape, icon&#10;&#10;Description automatically generated">
            <a:extLst>
              <a:ext uri="{FF2B5EF4-FFF2-40B4-BE49-F238E27FC236}">
                <a16:creationId xmlns:a16="http://schemas.microsoft.com/office/drawing/2014/main" id="{89D175AA-9F95-1A43-8DDF-658CAEB4034D}"/>
              </a:ext>
            </a:extLst>
          </p:cNvPr>
          <p:cNvPicPr>
            <a:picLocks noChangeAspect="1"/>
          </p:cNvPicPr>
          <p:nvPr/>
        </p:nvPicPr>
        <p:blipFill>
          <a:blip r:embed="rId4"/>
          <a:stretch>
            <a:fillRect/>
          </a:stretch>
        </p:blipFill>
        <p:spPr>
          <a:xfrm flipH="1">
            <a:off x="6367859" y="3336635"/>
            <a:ext cx="343771" cy="548680"/>
          </a:xfrm>
          <a:prstGeom prst="rect">
            <a:avLst/>
          </a:prstGeom>
        </p:spPr>
      </p:pic>
      <p:sp>
        <p:nvSpPr>
          <p:cNvPr id="25" name="TextBox 24">
            <a:extLst>
              <a:ext uri="{FF2B5EF4-FFF2-40B4-BE49-F238E27FC236}">
                <a16:creationId xmlns:a16="http://schemas.microsoft.com/office/drawing/2014/main" id="{50810218-4121-3B48-B226-3D66157058B6}"/>
              </a:ext>
            </a:extLst>
          </p:cNvPr>
          <p:cNvSpPr txBox="1"/>
          <p:nvPr/>
        </p:nvSpPr>
        <p:spPr>
          <a:xfrm>
            <a:off x="6752411" y="3408261"/>
            <a:ext cx="3787674" cy="477054"/>
          </a:xfrm>
          <a:prstGeom prst="rect">
            <a:avLst/>
          </a:prstGeom>
          <a:noFill/>
        </p:spPr>
        <p:txBody>
          <a:bodyPr wrap="square" rtlCol="0">
            <a:spAutoFit/>
          </a:bodyPr>
          <a:lstStyle/>
          <a:p>
            <a:r>
              <a:rPr lang="en-US" sz="2500" dirty="0"/>
              <a:t>One-on-one simulation</a:t>
            </a:r>
          </a:p>
        </p:txBody>
      </p:sp>
      <p:pic>
        <p:nvPicPr>
          <p:cNvPr id="26" name="Picture 25" descr="Shape, icon&#10;&#10;Description automatically generated">
            <a:extLst>
              <a:ext uri="{FF2B5EF4-FFF2-40B4-BE49-F238E27FC236}">
                <a16:creationId xmlns:a16="http://schemas.microsoft.com/office/drawing/2014/main" id="{92518CE6-CE5D-BA48-8926-75EAC3498DA6}"/>
              </a:ext>
            </a:extLst>
          </p:cNvPr>
          <p:cNvPicPr>
            <a:picLocks noChangeAspect="1"/>
          </p:cNvPicPr>
          <p:nvPr/>
        </p:nvPicPr>
        <p:blipFill>
          <a:blip r:embed="rId4"/>
          <a:stretch>
            <a:fillRect/>
          </a:stretch>
        </p:blipFill>
        <p:spPr>
          <a:xfrm flipH="1">
            <a:off x="4962378" y="2376264"/>
            <a:ext cx="343771" cy="548680"/>
          </a:xfrm>
          <a:prstGeom prst="rect">
            <a:avLst/>
          </a:prstGeom>
        </p:spPr>
      </p:pic>
      <p:sp>
        <p:nvSpPr>
          <p:cNvPr id="27" name="TextBox 26">
            <a:extLst>
              <a:ext uri="{FF2B5EF4-FFF2-40B4-BE49-F238E27FC236}">
                <a16:creationId xmlns:a16="http://schemas.microsoft.com/office/drawing/2014/main" id="{023CB8F7-CF8C-5C4E-B7A7-68DA64D4F936}"/>
              </a:ext>
            </a:extLst>
          </p:cNvPr>
          <p:cNvSpPr txBox="1"/>
          <p:nvPr/>
        </p:nvSpPr>
        <p:spPr>
          <a:xfrm>
            <a:off x="5346930" y="2447890"/>
            <a:ext cx="5503050" cy="477054"/>
          </a:xfrm>
          <a:prstGeom prst="rect">
            <a:avLst/>
          </a:prstGeom>
          <a:noFill/>
        </p:spPr>
        <p:txBody>
          <a:bodyPr wrap="square" rtlCol="0">
            <a:spAutoFit/>
          </a:bodyPr>
          <a:lstStyle/>
          <a:p>
            <a:r>
              <a:rPr lang="en-US" sz="2500" dirty="0"/>
              <a:t>Meet with patients </a:t>
            </a:r>
            <a:r>
              <a:rPr lang="en-US" sz="2500" dirty="0">
                <a:sym typeface="Wingdings" pitchFamily="2" charset="2"/>
              </a:rPr>
              <a:t>(&amp; ‘HOT reviews’)</a:t>
            </a:r>
            <a:endParaRPr lang="en-US" sz="2500" dirty="0"/>
          </a:p>
        </p:txBody>
      </p:sp>
      <p:pic>
        <p:nvPicPr>
          <p:cNvPr id="28" name="Picture 27" descr="Shape, icon&#10;&#10;Description automatically generated">
            <a:extLst>
              <a:ext uri="{FF2B5EF4-FFF2-40B4-BE49-F238E27FC236}">
                <a16:creationId xmlns:a16="http://schemas.microsoft.com/office/drawing/2014/main" id="{72BAB6F5-9C04-5341-9FB9-34A86133F799}"/>
              </a:ext>
            </a:extLst>
          </p:cNvPr>
          <p:cNvPicPr>
            <a:picLocks noChangeAspect="1"/>
          </p:cNvPicPr>
          <p:nvPr/>
        </p:nvPicPr>
        <p:blipFill>
          <a:blip r:embed="rId4"/>
          <a:stretch>
            <a:fillRect/>
          </a:stretch>
        </p:blipFill>
        <p:spPr>
          <a:xfrm flipH="1">
            <a:off x="5450734" y="1471626"/>
            <a:ext cx="343771" cy="548680"/>
          </a:xfrm>
          <a:prstGeom prst="rect">
            <a:avLst/>
          </a:prstGeom>
        </p:spPr>
      </p:pic>
      <p:sp>
        <p:nvSpPr>
          <p:cNvPr id="29" name="TextBox 28">
            <a:extLst>
              <a:ext uri="{FF2B5EF4-FFF2-40B4-BE49-F238E27FC236}">
                <a16:creationId xmlns:a16="http://schemas.microsoft.com/office/drawing/2014/main" id="{C4A525DD-F806-5640-9BB6-EBE25D4704B5}"/>
              </a:ext>
            </a:extLst>
          </p:cNvPr>
          <p:cNvSpPr txBox="1"/>
          <p:nvPr/>
        </p:nvSpPr>
        <p:spPr>
          <a:xfrm>
            <a:off x="5835286" y="1543252"/>
            <a:ext cx="3787674" cy="477054"/>
          </a:xfrm>
          <a:prstGeom prst="rect">
            <a:avLst/>
          </a:prstGeom>
          <a:noFill/>
        </p:spPr>
        <p:txBody>
          <a:bodyPr wrap="square" rtlCol="0">
            <a:spAutoFit/>
          </a:bodyPr>
          <a:lstStyle/>
          <a:p>
            <a:r>
              <a:rPr lang="en-US" sz="2500" dirty="0"/>
              <a:t>Feedback learnings</a:t>
            </a:r>
          </a:p>
        </p:txBody>
      </p:sp>
      <p:pic>
        <p:nvPicPr>
          <p:cNvPr id="32" name="Picture 31" descr="Shape, icon&#10;&#10;Description automatically generated">
            <a:extLst>
              <a:ext uri="{FF2B5EF4-FFF2-40B4-BE49-F238E27FC236}">
                <a16:creationId xmlns:a16="http://schemas.microsoft.com/office/drawing/2014/main" id="{F59F75C6-AA6A-6F46-AEFF-2ACAC513259F}"/>
              </a:ext>
            </a:extLst>
          </p:cNvPr>
          <p:cNvPicPr>
            <a:picLocks noChangeAspect="1"/>
          </p:cNvPicPr>
          <p:nvPr/>
        </p:nvPicPr>
        <p:blipFill>
          <a:blip r:embed="rId4"/>
          <a:stretch>
            <a:fillRect/>
          </a:stretch>
        </p:blipFill>
        <p:spPr>
          <a:xfrm flipH="1">
            <a:off x="7151608" y="4336368"/>
            <a:ext cx="343771" cy="548680"/>
          </a:xfrm>
          <a:prstGeom prst="rect">
            <a:avLst/>
          </a:prstGeom>
        </p:spPr>
      </p:pic>
      <p:sp>
        <p:nvSpPr>
          <p:cNvPr id="33" name="TextBox 32">
            <a:extLst>
              <a:ext uri="{FF2B5EF4-FFF2-40B4-BE49-F238E27FC236}">
                <a16:creationId xmlns:a16="http://schemas.microsoft.com/office/drawing/2014/main" id="{A3C144E8-E8E2-C744-AB55-4DF4FDEF4532}"/>
              </a:ext>
            </a:extLst>
          </p:cNvPr>
          <p:cNvSpPr txBox="1"/>
          <p:nvPr/>
        </p:nvSpPr>
        <p:spPr>
          <a:xfrm>
            <a:off x="7536160" y="4407994"/>
            <a:ext cx="4464496" cy="477054"/>
          </a:xfrm>
          <a:prstGeom prst="rect">
            <a:avLst/>
          </a:prstGeom>
          <a:noFill/>
        </p:spPr>
        <p:txBody>
          <a:bodyPr wrap="square" rtlCol="0">
            <a:spAutoFit/>
          </a:bodyPr>
          <a:lstStyle/>
          <a:p>
            <a:r>
              <a:rPr lang="en-US" sz="2500" dirty="0"/>
              <a:t>Read over training manual</a:t>
            </a:r>
          </a:p>
        </p:txBody>
      </p:sp>
    </p:spTree>
    <p:extLst>
      <p:ext uri="{BB962C8B-B14F-4D97-AF65-F5344CB8AC3E}">
        <p14:creationId xmlns:p14="http://schemas.microsoft.com/office/powerpoint/2010/main" val="658265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7" grpId="0"/>
      <p:bldP spid="29" grpId="0"/>
      <p:bldP spid="3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7</a:t>
            </a:fld>
            <a:endParaRPr lang="en-AU" dirty="0"/>
          </a:p>
        </p:txBody>
      </p:sp>
      <p:sp>
        <p:nvSpPr>
          <p:cNvPr id="7" name="Chevron 6">
            <a:extLst>
              <a:ext uri="{FF2B5EF4-FFF2-40B4-BE49-F238E27FC236}">
                <a16:creationId xmlns:a16="http://schemas.microsoft.com/office/drawing/2014/main" id="{838E6980-34B0-0D44-A25D-050ADF852495}"/>
              </a:ext>
            </a:extLst>
          </p:cNvPr>
          <p:cNvSpPr/>
          <p:nvPr/>
        </p:nvSpPr>
        <p:spPr>
          <a:xfrm>
            <a:off x="54529" y="2060848"/>
            <a:ext cx="2592288" cy="1296144"/>
          </a:xfrm>
          <a:prstGeom prst="chevron">
            <a:avLst/>
          </a:prstGeom>
          <a:solidFill>
            <a:schemeClr val="accent1">
              <a:alpha val="50000"/>
            </a:schemeClr>
          </a:solid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1" name="Chevron 10">
            <a:extLst>
              <a:ext uri="{FF2B5EF4-FFF2-40B4-BE49-F238E27FC236}">
                <a16:creationId xmlns:a16="http://schemas.microsoft.com/office/drawing/2014/main" id="{A891283E-157C-6A4D-A4AB-D8BEDB0D5398}"/>
              </a:ext>
            </a:extLst>
          </p:cNvPr>
          <p:cNvSpPr/>
          <p:nvPr/>
        </p:nvSpPr>
        <p:spPr>
          <a:xfrm>
            <a:off x="2423592" y="2060848"/>
            <a:ext cx="2592288" cy="1296144"/>
          </a:xfrm>
          <a:prstGeom prst="chevron">
            <a:avLst/>
          </a:prstGeom>
          <a:solidFill>
            <a:schemeClr val="accent1">
              <a:alpha val="7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2" name="Chevron 11">
            <a:extLst>
              <a:ext uri="{FF2B5EF4-FFF2-40B4-BE49-F238E27FC236}">
                <a16:creationId xmlns:a16="http://schemas.microsoft.com/office/drawing/2014/main" id="{B3119801-3177-5F44-AACE-91CF12A15F63}"/>
              </a:ext>
            </a:extLst>
          </p:cNvPr>
          <p:cNvSpPr/>
          <p:nvPr/>
        </p:nvSpPr>
        <p:spPr>
          <a:xfrm>
            <a:off x="4799856" y="2060848"/>
            <a:ext cx="2592288" cy="1296144"/>
          </a:xfrm>
          <a:prstGeom prst="chevron">
            <a:avLst/>
          </a:prstGeom>
          <a:solidFill>
            <a:schemeClr val="accent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4" name="Chevron 13">
            <a:extLst>
              <a:ext uri="{FF2B5EF4-FFF2-40B4-BE49-F238E27FC236}">
                <a16:creationId xmlns:a16="http://schemas.microsoft.com/office/drawing/2014/main" id="{A65438A9-11B1-D44B-92B0-49C4576CA4D4}"/>
              </a:ext>
            </a:extLst>
          </p:cNvPr>
          <p:cNvSpPr/>
          <p:nvPr/>
        </p:nvSpPr>
        <p:spPr>
          <a:xfrm>
            <a:off x="7176120" y="2060848"/>
            <a:ext cx="2592288" cy="1296144"/>
          </a:xfrm>
          <a:prstGeom prst="chevron">
            <a:avLst/>
          </a:prstGeom>
          <a:solidFill>
            <a:schemeClr val="accent1">
              <a:alpha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15" name="Chevron 14">
            <a:extLst>
              <a:ext uri="{FF2B5EF4-FFF2-40B4-BE49-F238E27FC236}">
                <a16:creationId xmlns:a16="http://schemas.microsoft.com/office/drawing/2014/main" id="{38C7033D-B900-F847-B5A0-C83471B23F3F}"/>
              </a:ext>
            </a:extLst>
          </p:cNvPr>
          <p:cNvSpPr/>
          <p:nvPr/>
        </p:nvSpPr>
        <p:spPr>
          <a:xfrm>
            <a:off x="9552384" y="2060848"/>
            <a:ext cx="2592288" cy="1296144"/>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700" dirty="0">
                <a:solidFill>
                  <a:schemeClr val="bg1"/>
                </a:solidFill>
              </a:rPr>
              <a:t> </a:t>
            </a:r>
          </a:p>
        </p:txBody>
      </p:sp>
      <p:sp>
        <p:nvSpPr>
          <p:cNvPr id="8" name="TextBox 7">
            <a:extLst>
              <a:ext uri="{FF2B5EF4-FFF2-40B4-BE49-F238E27FC236}">
                <a16:creationId xmlns:a16="http://schemas.microsoft.com/office/drawing/2014/main" id="{0B018B13-0373-A441-A799-66A798EC4319}"/>
              </a:ext>
            </a:extLst>
          </p:cNvPr>
          <p:cNvSpPr txBox="1"/>
          <p:nvPr/>
        </p:nvSpPr>
        <p:spPr>
          <a:xfrm>
            <a:off x="3082847" y="2463279"/>
            <a:ext cx="1758815" cy="461665"/>
          </a:xfrm>
          <a:prstGeom prst="rect">
            <a:avLst/>
          </a:prstGeom>
          <a:noFill/>
        </p:spPr>
        <p:txBody>
          <a:bodyPr wrap="none" rtlCol="0">
            <a:spAutoFit/>
          </a:bodyPr>
          <a:lstStyle/>
          <a:p>
            <a:r>
              <a:rPr lang="en-US" sz="2400" b="1" dirty="0">
                <a:solidFill>
                  <a:schemeClr val="bg1"/>
                </a:solidFill>
              </a:rPr>
              <a:t>PRACTICE</a:t>
            </a:r>
          </a:p>
        </p:txBody>
      </p:sp>
      <p:sp>
        <p:nvSpPr>
          <p:cNvPr id="19" name="TextBox 18">
            <a:extLst>
              <a:ext uri="{FF2B5EF4-FFF2-40B4-BE49-F238E27FC236}">
                <a16:creationId xmlns:a16="http://schemas.microsoft.com/office/drawing/2014/main" id="{5696A9EE-3AB1-144C-8C48-85DB5B4E2A44}"/>
              </a:ext>
            </a:extLst>
          </p:cNvPr>
          <p:cNvSpPr txBox="1"/>
          <p:nvPr/>
        </p:nvSpPr>
        <p:spPr>
          <a:xfrm>
            <a:off x="7824192" y="2478087"/>
            <a:ext cx="1758815" cy="461665"/>
          </a:xfrm>
          <a:prstGeom prst="rect">
            <a:avLst/>
          </a:prstGeom>
          <a:noFill/>
        </p:spPr>
        <p:txBody>
          <a:bodyPr wrap="none" rtlCol="0">
            <a:spAutoFit/>
          </a:bodyPr>
          <a:lstStyle/>
          <a:p>
            <a:r>
              <a:rPr lang="en-US" sz="2400" b="1" dirty="0">
                <a:solidFill>
                  <a:schemeClr val="bg1"/>
                </a:solidFill>
              </a:rPr>
              <a:t>PRACTICE</a:t>
            </a:r>
          </a:p>
        </p:txBody>
      </p:sp>
      <p:sp>
        <p:nvSpPr>
          <p:cNvPr id="20" name="TextBox 19">
            <a:extLst>
              <a:ext uri="{FF2B5EF4-FFF2-40B4-BE49-F238E27FC236}">
                <a16:creationId xmlns:a16="http://schemas.microsoft.com/office/drawing/2014/main" id="{D9ABAB88-0CBF-E048-B403-98D6766D352C}"/>
              </a:ext>
            </a:extLst>
          </p:cNvPr>
          <p:cNvSpPr txBox="1"/>
          <p:nvPr/>
        </p:nvSpPr>
        <p:spPr>
          <a:xfrm>
            <a:off x="5489313" y="2490485"/>
            <a:ext cx="1603324" cy="461665"/>
          </a:xfrm>
          <a:prstGeom prst="rect">
            <a:avLst/>
          </a:prstGeom>
          <a:noFill/>
        </p:spPr>
        <p:txBody>
          <a:bodyPr wrap="none" rtlCol="0">
            <a:spAutoFit/>
          </a:bodyPr>
          <a:lstStyle/>
          <a:p>
            <a:r>
              <a:rPr lang="en-US" sz="2400" b="1" dirty="0">
                <a:solidFill>
                  <a:schemeClr val="bg1"/>
                </a:solidFill>
              </a:rPr>
              <a:t>REFLECT</a:t>
            </a:r>
          </a:p>
        </p:txBody>
      </p:sp>
      <p:sp>
        <p:nvSpPr>
          <p:cNvPr id="21" name="TextBox 20">
            <a:extLst>
              <a:ext uri="{FF2B5EF4-FFF2-40B4-BE49-F238E27FC236}">
                <a16:creationId xmlns:a16="http://schemas.microsoft.com/office/drawing/2014/main" id="{B6508686-E144-3F4F-BB45-C0929BA8617C}"/>
              </a:ext>
            </a:extLst>
          </p:cNvPr>
          <p:cNvSpPr txBox="1"/>
          <p:nvPr/>
        </p:nvSpPr>
        <p:spPr>
          <a:xfrm>
            <a:off x="889706" y="2478086"/>
            <a:ext cx="1245854" cy="461665"/>
          </a:xfrm>
          <a:prstGeom prst="rect">
            <a:avLst/>
          </a:prstGeom>
          <a:noFill/>
        </p:spPr>
        <p:txBody>
          <a:bodyPr wrap="none" rtlCol="0">
            <a:spAutoFit/>
          </a:bodyPr>
          <a:lstStyle/>
          <a:p>
            <a:r>
              <a:rPr lang="en-US" sz="2400" b="1" dirty="0">
                <a:solidFill>
                  <a:schemeClr val="bg1"/>
                </a:solidFill>
              </a:rPr>
              <a:t>LEARN</a:t>
            </a:r>
          </a:p>
        </p:txBody>
      </p:sp>
      <p:sp>
        <p:nvSpPr>
          <p:cNvPr id="22" name="TextBox 21">
            <a:extLst>
              <a:ext uri="{FF2B5EF4-FFF2-40B4-BE49-F238E27FC236}">
                <a16:creationId xmlns:a16="http://schemas.microsoft.com/office/drawing/2014/main" id="{1C19493F-B3EB-1041-8914-1FB6512787B1}"/>
              </a:ext>
            </a:extLst>
          </p:cNvPr>
          <p:cNvSpPr txBox="1"/>
          <p:nvPr/>
        </p:nvSpPr>
        <p:spPr>
          <a:xfrm>
            <a:off x="10599743" y="2463278"/>
            <a:ext cx="748923" cy="461665"/>
          </a:xfrm>
          <a:prstGeom prst="rect">
            <a:avLst/>
          </a:prstGeom>
          <a:noFill/>
        </p:spPr>
        <p:txBody>
          <a:bodyPr wrap="none" rtlCol="0">
            <a:spAutoFit/>
          </a:bodyPr>
          <a:lstStyle/>
          <a:p>
            <a:r>
              <a:rPr lang="en-US" sz="2400" b="1" dirty="0">
                <a:solidFill>
                  <a:schemeClr val="bg1"/>
                </a:solidFill>
              </a:rPr>
              <a:t>DO!</a:t>
            </a:r>
          </a:p>
        </p:txBody>
      </p:sp>
      <p:sp>
        <p:nvSpPr>
          <p:cNvPr id="9" name="Left Brace 8">
            <a:extLst>
              <a:ext uri="{FF2B5EF4-FFF2-40B4-BE49-F238E27FC236}">
                <a16:creationId xmlns:a16="http://schemas.microsoft.com/office/drawing/2014/main" id="{37197C86-D4BF-D440-B470-C209D773BE93}"/>
              </a:ext>
            </a:extLst>
          </p:cNvPr>
          <p:cNvSpPr/>
          <p:nvPr/>
        </p:nvSpPr>
        <p:spPr>
          <a:xfrm rot="16200000">
            <a:off x="2150021"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3" name="TextBox 22">
            <a:extLst>
              <a:ext uri="{FF2B5EF4-FFF2-40B4-BE49-F238E27FC236}">
                <a16:creationId xmlns:a16="http://schemas.microsoft.com/office/drawing/2014/main" id="{BFAA9CBC-ACBB-7A41-97D5-9BE6D1963126}"/>
              </a:ext>
            </a:extLst>
          </p:cNvPr>
          <p:cNvSpPr txBox="1"/>
          <p:nvPr/>
        </p:nvSpPr>
        <p:spPr>
          <a:xfrm>
            <a:off x="54526" y="4191467"/>
            <a:ext cx="4745330" cy="430887"/>
          </a:xfrm>
          <a:prstGeom prst="rect">
            <a:avLst/>
          </a:prstGeom>
          <a:noFill/>
        </p:spPr>
        <p:txBody>
          <a:bodyPr wrap="square" rtlCol="0">
            <a:spAutoFit/>
          </a:bodyPr>
          <a:lstStyle/>
          <a:p>
            <a:pPr algn="ctr"/>
            <a:r>
              <a:rPr lang="en-US" sz="2200" dirty="0"/>
              <a:t>Today</a:t>
            </a:r>
          </a:p>
        </p:txBody>
      </p:sp>
      <p:sp>
        <p:nvSpPr>
          <p:cNvPr id="26" name="Left Brace 25">
            <a:extLst>
              <a:ext uri="{FF2B5EF4-FFF2-40B4-BE49-F238E27FC236}">
                <a16:creationId xmlns:a16="http://schemas.microsoft.com/office/drawing/2014/main" id="{41BFF1F7-B0F0-4840-87D0-5D9316B7255A}"/>
              </a:ext>
            </a:extLst>
          </p:cNvPr>
          <p:cNvSpPr/>
          <p:nvPr/>
        </p:nvSpPr>
        <p:spPr>
          <a:xfrm rot="16200000">
            <a:off x="6937157" y="1401565"/>
            <a:ext cx="554346" cy="4745329"/>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7" name="TextBox 26">
            <a:extLst>
              <a:ext uri="{FF2B5EF4-FFF2-40B4-BE49-F238E27FC236}">
                <a16:creationId xmlns:a16="http://schemas.microsoft.com/office/drawing/2014/main" id="{03C37296-F983-EC4A-A103-39E973EC965C}"/>
              </a:ext>
            </a:extLst>
          </p:cNvPr>
          <p:cNvSpPr txBox="1"/>
          <p:nvPr/>
        </p:nvSpPr>
        <p:spPr>
          <a:xfrm>
            <a:off x="4841662" y="4191467"/>
            <a:ext cx="4745330" cy="430887"/>
          </a:xfrm>
          <a:prstGeom prst="rect">
            <a:avLst/>
          </a:prstGeom>
          <a:noFill/>
        </p:spPr>
        <p:txBody>
          <a:bodyPr wrap="square" rtlCol="0">
            <a:spAutoFit/>
          </a:bodyPr>
          <a:lstStyle/>
          <a:p>
            <a:pPr algn="ctr"/>
            <a:r>
              <a:rPr lang="en-US" sz="2200" dirty="0"/>
              <a:t>Within 1-2 weeks</a:t>
            </a:r>
          </a:p>
        </p:txBody>
      </p:sp>
    </p:spTree>
    <p:extLst>
      <p:ext uri="{BB962C8B-B14F-4D97-AF65-F5344CB8AC3E}">
        <p14:creationId xmlns:p14="http://schemas.microsoft.com/office/powerpoint/2010/main" val="64311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16B31EBA-3EDF-4CD4-9C72-F8985F10F232}"/>
              </a:ext>
            </a:extLst>
          </p:cNvPr>
          <p:cNvSpPr>
            <a:spLocks noGrp="1"/>
          </p:cNvSpPr>
          <p:nvPr>
            <p:ph sz="quarter" idx="10"/>
          </p:nvPr>
        </p:nvSpPr>
        <p:spPr/>
        <p:txBody>
          <a:bodyPr>
            <a:normAutofit/>
          </a:bodyPr>
          <a:lstStyle/>
          <a:p>
            <a:pPr marL="285750" indent="-285750">
              <a:buFont typeface="Arial" panose="020B0604020202020204" pitchFamily="34" charset="0"/>
              <a:buChar char="•"/>
            </a:pPr>
            <a:r>
              <a:rPr lang="en-AU" sz="3000" dirty="0">
                <a:solidFill>
                  <a:schemeClr val="accent1"/>
                </a:solidFill>
              </a:rPr>
              <a:t>Introduce </a:t>
            </a:r>
            <a:r>
              <a:rPr lang="en-AU" sz="3000" b="1" dirty="0">
                <a:solidFill>
                  <a:schemeClr val="accent1"/>
                </a:solidFill>
              </a:rPr>
              <a:t>Goal Attainment Scaling</a:t>
            </a:r>
            <a:r>
              <a:rPr lang="en-AU" sz="3000" dirty="0">
                <a:solidFill>
                  <a:schemeClr val="accent1"/>
                </a:solidFill>
              </a:rPr>
              <a:t> (GAS)</a:t>
            </a:r>
            <a:endParaRPr lang="en-AU" sz="3000" b="1" dirty="0">
              <a:solidFill>
                <a:schemeClr val="accent1"/>
              </a:solidFill>
            </a:endParaRPr>
          </a:p>
          <a:p>
            <a:pPr marL="285750" indent="-285750">
              <a:buFont typeface="Arial" panose="020B0604020202020204" pitchFamily="34" charset="0"/>
              <a:buChar char="•"/>
            </a:pPr>
            <a:r>
              <a:rPr lang="en-AU" sz="2500" dirty="0">
                <a:solidFill>
                  <a:schemeClr val="bg1">
                    <a:lumMod val="75000"/>
                  </a:schemeClr>
                </a:solidFill>
              </a:rPr>
              <a:t>Explain the </a:t>
            </a:r>
            <a:r>
              <a:rPr lang="en-AU" sz="2500" b="1" dirty="0">
                <a:solidFill>
                  <a:schemeClr val="bg1">
                    <a:lumMod val="75000"/>
                  </a:schemeClr>
                </a:solidFill>
              </a:rPr>
              <a:t>importance and benefits of goal setting</a:t>
            </a:r>
          </a:p>
          <a:p>
            <a:pPr marL="285750" indent="-285750">
              <a:buFont typeface="Arial" panose="020B0604020202020204" pitchFamily="34" charset="0"/>
              <a:buChar char="•"/>
            </a:pPr>
            <a:r>
              <a:rPr lang="en-AU" sz="2500" dirty="0">
                <a:solidFill>
                  <a:schemeClr val="bg1">
                    <a:lumMod val="75000"/>
                  </a:schemeClr>
                </a:solidFill>
              </a:rPr>
              <a:t>Discuss </a:t>
            </a:r>
            <a:r>
              <a:rPr lang="en-AU" sz="2500" b="1" dirty="0">
                <a:solidFill>
                  <a:schemeClr val="bg1">
                    <a:lumMod val="75000"/>
                  </a:schemeClr>
                </a:solidFill>
              </a:rPr>
              <a:t>SMART goals </a:t>
            </a:r>
          </a:p>
          <a:p>
            <a:pPr marL="285750" indent="-285750">
              <a:buFont typeface="Arial" panose="020B0604020202020204" pitchFamily="34" charset="0"/>
              <a:buChar char="•"/>
            </a:pPr>
            <a:r>
              <a:rPr lang="en-AU" sz="2500" dirty="0">
                <a:solidFill>
                  <a:schemeClr val="bg1">
                    <a:lumMod val="75000"/>
                  </a:schemeClr>
                </a:solidFill>
              </a:rPr>
              <a:t>Overview the </a:t>
            </a:r>
            <a:r>
              <a:rPr lang="en-AU" sz="2500" b="1" dirty="0">
                <a:solidFill>
                  <a:schemeClr val="bg1">
                    <a:lumMod val="75000"/>
                  </a:schemeClr>
                </a:solidFill>
              </a:rPr>
              <a:t>GAS template</a:t>
            </a:r>
          </a:p>
          <a:p>
            <a:pPr marL="285750" indent="-285750">
              <a:buFont typeface="Arial" panose="020B0604020202020204" pitchFamily="34" charset="0"/>
              <a:buChar char="•"/>
            </a:pPr>
            <a:r>
              <a:rPr lang="en-AU" sz="2500" dirty="0">
                <a:solidFill>
                  <a:schemeClr val="bg1">
                    <a:lumMod val="75000"/>
                  </a:schemeClr>
                </a:solidFill>
              </a:rPr>
              <a:t>Describe how to </a:t>
            </a:r>
            <a:r>
              <a:rPr lang="en-AU" sz="2500" b="1" dirty="0">
                <a:solidFill>
                  <a:schemeClr val="bg1">
                    <a:lumMod val="75000"/>
                  </a:schemeClr>
                </a:solidFill>
              </a:rPr>
              <a:t>set and scale a goal </a:t>
            </a:r>
            <a:r>
              <a:rPr lang="en-AU" sz="2500" dirty="0">
                <a:solidFill>
                  <a:schemeClr val="bg1">
                    <a:lumMod val="75000"/>
                  </a:schemeClr>
                </a:solidFill>
              </a:rPr>
              <a:t>for GAS</a:t>
            </a:r>
          </a:p>
          <a:p>
            <a:pPr marL="285750" indent="-285750">
              <a:buFont typeface="Arial" panose="020B0604020202020204" pitchFamily="34" charset="0"/>
              <a:buChar char="•"/>
            </a:pPr>
            <a:r>
              <a:rPr lang="en-AU" sz="2500" dirty="0">
                <a:solidFill>
                  <a:schemeClr val="bg1">
                    <a:lumMod val="75000"/>
                  </a:schemeClr>
                </a:solidFill>
              </a:rPr>
              <a:t>Suggest </a:t>
            </a:r>
            <a:r>
              <a:rPr lang="en-AU" sz="2500" b="1" dirty="0">
                <a:solidFill>
                  <a:schemeClr val="bg1">
                    <a:lumMod val="75000"/>
                  </a:schemeClr>
                </a:solidFill>
              </a:rPr>
              <a:t>how to conduct meetings</a:t>
            </a:r>
            <a:r>
              <a:rPr lang="en-AU" sz="2500" dirty="0">
                <a:solidFill>
                  <a:schemeClr val="bg1">
                    <a:lumMod val="75000"/>
                  </a:schemeClr>
                </a:solidFill>
              </a:rPr>
              <a:t> with patients</a:t>
            </a:r>
          </a:p>
          <a:p>
            <a:pPr marL="285750" indent="-285750">
              <a:buFont typeface="Arial" panose="020B0604020202020204" pitchFamily="34" charset="0"/>
              <a:buChar char="•"/>
            </a:pPr>
            <a:r>
              <a:rPr lang="en-AU" sz="2500" dirty="0">
                <a:solidFill>
                  <a:schemeClr val="bg1">
                    <a:lumMod val="75000"/>
                  </a:schemeClr>
                </a:solidFill>
              </a:rPr>
              <a:t>Allow an opportunity for </a:t>
            </a:r>
            <a:r>
              <a:rPr lang="en-AU" sz="2500" b="1" dirty="0">
                <a:solidFill>
                  <a:schemeClr val="bg1">
                    <a:lumMod val="75000"/>
                  </a:schemeClr>
                </a:solidFill>
              </a:rPr>
              <a:t>practical simulation</a:t>
            </a:r>
          </a:p>
          <a:p>
            <a:pPr marL="285750" indent="-285750">
              <a:buFont typeface="Arial" panose="020B0604020202020204" pitchFamily="34" charset="0"/>
              <a:buChar char="•"/>
            </a:pPr>
            <a:r>
              <a:rPr lang="en-AU" sz="2500" dirty="0">
                <a:solidFill>
                  <a:schemeClr val="bg1">
                    <a:lumMod val="75000"/>
                  </a:schemeClr>
                </a:solidFill>
              </a:rPr>
              <a:t>Offer tips on </a:t>
            </a:r>
            <a:r>
              <a:rPr lang="en-AU" sz="2500" b="1" dirty="0">
                <a:solidFill>
                  <a:schemeClr val="bg1">
                    <a:lumMod val="75000"/>
                  </a:schemeClr>
                </a:solidFill>
              </a:rPr>
              <a:t>troubleshooting common challenges</a:t>
            </a:r>
          </a:p>
          <a:p>
            <a:pPr marL="285750" indent="-285750">
              <a:buFont typeface="Arial" panose="020B0604020202020204" pitchFamily="34" charset="0"/>
              <a:buChar char="•"/>
            </a:pPr>
            <a:r>
              <a:rPr lang="en-AU" sz="2500" dirty="0">
                <a:solidFill>
                  <a:schemeClr val="bg1">
                    <a:lumMod val="75000"/>
                  </a:schemeClr>
                </a:solidFill>
              </a:rPr>
              <a:t>Describe the </a:t>
            </a:r>
            <a:r>
              <a:rPr lang="en-AU" sz="2500" b="1" dirty="0">
                <a:solidFill>
                  <a:schemeClr val="bg1">
                    <a:lumMod val="75000"/>
                  </a:schemeClr>
                </a:solidFill>
              </a:rPr>
              <a:t>review and scoring process</a:t>
            </a:r>
          </a:p>
        </p:txBody>
      </p:sp>
      <p:sp>
        <p:nvSpPr>
          <p:cNvPr id="17" name="Title 16">
            <a:extLst>
              <a:ext uri="{FF2B5EF4-FFF2-40B4-BE49-F238E27FC236}">
                <a16:creationId xmlns:a16="http://schemas.microsoft.com/office/drawing/2014/main" id="{874DCFB3-9A0C-4F92-935E-30715453BD12}"/>
              </a:ext>
            </a:extLst>
          </p:cNvPr>
          <p:cNvSpPr>
            <a:spLocks noGrp="1"/>
          </p:cNvSpPr>
          <p:nvPr>
            <p:ph type="title"/>
          </p:nvPr>
        </p:nvSpPr>
        <p:spPr/>
        <p:txBody>
          <a:bodyPr/>
          <a:lstStyle/>
          <a:p>
            <a:r>
              <a:rPr lang="en-AU" dirty="0"/>
              <a:t>Objectives </a:t>
            </a:r>
          </a:p>
        </p:txBody>
      </p:sp>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8</a:t>
            </a:fld>
            <a:endParaRPr lang="en-AU" dirty="0"/>
          </a:p>
        </p:txBody>
      </p:sp>
    </p:spTree>
    <p:extLst>
      <p:ext uri="{BB962C8B-B14F-4D97-AF65-F5344CB8AC3E}">
        <p14:creationId xmlns:p14="http://schemas.microsoft.com/office/powerpoint/2010/main" val="1417419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12">
            <a:extLst>
              <a:ext uri="{FF2B5EF4-FFF2-40B4-BE49-F238E27FC236}">
                <a16:creationId xmlns:a16="http://schemas.microsoft.com/office/drawing/2014/main" id="{3AAC87B6-164F-4892-A04B-AC06243353EE}"/>
              </a:ext>
            </a:extLst>
          </p:cNvPr>
          <p:cNvSpPr>
            <a:spLocks noGrp="1"/>
          </p:cNvSpPr>
          <p:nvPr>
            <p:ph type="sldNum" sz="quarter" idx="18"/>
          </p:nvPr>
        </p:nvSpPr>
        <p:spPr/>
        <p:txBody>
          <a:bodyPr/>
          <a:lstStyle/>
          <a:p>
            <a:fld id="{E917DE0E-AFB1-41FD-BC35-27DB61CA125F}" type="slidenum">
              <a:rPr lang="en-AU" smtClean="0"/>
              <a:pPr/>
              <a:t>9</a:t>
            </a:fld>
            <a:endParaRPr lang="en-AU" dirty="0"/>
          </a:p>
        </p:txBody>
      </p:sp>
      <p:pic>
        <p:nvPicPr>
          <p:cNvPr id="6" name="Picture 5" descr="A picture containing drawing&#10;&#10;Description automatically generated">
            <a:extLst>
              <a:ext uri="{FF2B5EF4-FFF2-40B4-BE49-F238E27FC236}">
                <a16:creationId xmlns:a16="http://schemas.microsoft.com/office/drawing/2014/main" id="{3F7DF3D2-0D96-DC4F-AC60-C28B7B7595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2504" y="6381328"/>
            <a:ext cx="720080" cy="438310"/>
          </a:xfrm>
          <a:prstGeom prst="rect">
            <a:avLst/>
          </a:prstGeom>
        </p:spPr>
      </p:pic>
      <p:pic>
        <p:nvPicPr>
          <p:cNvPr id="3" name="Picture 2" descr="A close up of a basketball game&#10;&#10;Description automatically generated">
            <a:extLst>
              <a:ext uri="{FF2B5EF4-FFF2-40B4-BE49-F238E27FC236}">
                <a16:creationId xmlns:a16="http://schemas.microsoft.com/office/drawing/2014/main" id="{A88B75DB-F5A9-3D45-ADCC-49755AE3566F}"/>
              </a:ext>
            </a:extLst>
          </p:cNvPr>
          <p:cNvPicPr>
            <a:picLocks noChangeAspect="1"/>
          </p:cNvPicPr>
          <p:nvPr/>
        </p:nvPicPr>
        <p:blipFill rotWithShape="1">
          <a:blip r:embed="rId4"/>
          <a:srcRect l="-201" t="15535" r="201" b="3009"/>
          <a:stretch/>
        </p:blipFill>
        <p:spPr>
          <a:xfrm>
            <a:off x="-24680" y="0"/>
            <a:ext cx="12290520" cy="7317432"/>
          </a:xfrm>
          <a:prstGeom prst="rect">
            <a:avLst/>
          </a:prstGeom>
        </p:spPr>
      </p:pic>
    </p:spTree>
    <p:extLst>
      <p:ext uri="{BB962C8B-B14F-4D97-AF65-F5344CB8AC3E}">
        <p14:creationId xmlns:p14="http://schemas.microsoft.com/office/powerpoint/2010/main" val="1289214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University of Queensland">
  <a:themeElements>
    <a:clrScheme name="UQ PPT">
      <a:dk1>
        <a:sysClr val="windowText" lastClr="000000"/>
      </a:dk1>
      <a:lt1>
        <a:sysClr val="window" lastClr="FFFFFF"/>
      </a:lt1>
      <a:dk2>
        <a:srgbClr val="999490"/>
      </a:dk2>
      <a:lt2>
        <a:srgbClr val="D7D1CC"/>
      </a:lt2>
      <a:accent1>
        <a:srgbClr val="51247A"/>
      </a:accent1>
      <a:accent2>
        <a:srgbClr val="E62645"/>
      </a:accent2>
      <a:accent3>
        <a:srgbClr val="00A2C7"/>
      </a:accent3>
      <a:accent4>
        <a:srgbClr val="EB602B"/>
      </a:accent4>
      <a:accent5>
        <a:srgbClr val="4085C6"/>
      </a:accent5>
      <a:accent6>
        <a:srgbClr val="2EA836"/>
      </a:accent6>
      <a:hlink>
        <a:srgbClr val="00A2C7"/>
      </a:hlink>
      <a:folHlink>
        <a:srgbClr val="00A2C7"/>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Q PowerPoint Template v4.potx" id="{EB40B91F-2F7C-4628-893D-3539496D6C6A}" vid="{691CE4A2-4C6F-4895-A94C-37E246F52C8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UQ PowerPoint Template v4</Template>
  <TotalTime>5904</TotalTime>
  <Words>5800</Words>
  <Application>Microsoft Macintosh PowerPoint</Application>
  <PresentationFormat>Widescreen</PresentationFormat>
  <Paragraphs>837</Paragraphs>
  <Slides>64</Slides>
  <Notes>64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64</vt:i4>
      </vt:variant>
    </vt:vector>
  </HeadingPairs>
  <TitlesOfParts>
    <vt:vector size="68" baseType="lpstr">
      <vt:lpstr>Arial</vt:lpstr>
      <vt:lpstr>Calibri</vt:lpstr>
      <vt:lpstr>Wingdings</vt:lpstr>
      <vt:lpstr>University of Queensland</vt:lpstr>
      <vt:lpstr>PowerPoint Presentation</vt:lpstr>
      <vt:lpstr>Goal Attainment Scaling</vt:lpstr>
      <vt:lpstr>Acknowledgment of Country</vt:lpstr>
      <vt:lpstr>PowerPoint Presentation</vt:lpstr>
      <vt:lpstr>Objectives </vt:lpstr>
      <vt:lpstr>PowerPoint Presentation</vt:lpstr>
      <vt:lpstr>PowerPoint Presentation</vt:lpstr>
      <vt:lpstr>Objectives </vt:lpstr>
      <vt:lpstr>PowerPoint Presentation</vt:lpstr>
      <vt:lpstr>Goal Attainment Scaling</vt:lpstr>
      <vt:lpstr>Stakeholders</vt:lpstr>
      <vt:lpstr>Objectives </vt:lpstr>
      <vt:lpstr>Benefits and importance of goal setting</vt:lpstr>
      <vt:lpstr>Objectives </vt:lpstr>
      <vt:lpstr>PowerPoint Presentation</vt:lpstr>
      <vt:lpstr>PowerPoint Presentation</vt:lpstr>
      <vt:lpstr>PowerPoint Presentation</vt:lpstr>
      <vt:lpstr>PowerPoint Presentation</vt:lpstr>
      <vt:lpstr>PowerPoint Presentation</vt:lpstr>
      <vt:lpstr>PowerPoint Presentation</vt:lpstr>
      <vt:lpstr>Objectives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Objectives </vt:lpstr>
      <vt:lpstr>PowerPoint Presentation</vt:lpstr>
      <vt:lpstr>Goal domains </vt:lpstr>
      <vt:lpstr>PowerPoint Presentation</vt:lpstr>
      <vt:lpstr>Set and scale a goal</vt:lpstr>
      <vt:lpstr>Set and scale a goal</vt:lpstr>
      <vt:lpstr>Set and scale a goal</vt:lpstr>
      <vt:lpstr>Set and scale a goal</vt:lpstr>
      <vt:lpstr>Set and scale a goal</vt:lpstr>
      <vt:lpstr>Set and scale a goal</vt:lpstr>
      <vt:lpstr>Set and scale a goal</vt:lpstr>
      <vt:lpstr>Set and scale a goal</vt:lpstr>
      <vt:lpstr>Action plan</vt:lpstr>
      <vt:lpstr>Objectives </vt:lpstr>
      <vt:lpstr>Conducting a meeting to set goals</vt:lpstr>
      <vt:lpstr>Conducting a goal setting meeting </vt:lpstr>
      <vt:lpstr>PowerPoint Presentation</vt:lpstr>
      <vt:lpstr>PowerPoint Presentation</vt:lpstr>
      <vt:lpstr>Objectives </vt:lpstr>
      <vt:lpstr>Simulation scenarios</vt:lpstr>
      <vt:lpstr>Reflection and feedback</vt:lpstr>
      <vt:lpstr>Simulation scenario – One </vt:lpstr>
      <vt:lpstr>PowerPoint Presentation</vt:lpstr>
      <vt:lpstr>Simulation scenario – Two </vt:lpstr>
      <vt:lpstr>PowerPoint Presentation</vt:lpstr>
      <vt:lpstr>PowerPoint Presentation</vt:lpstr>
      <vt:lpstr>Objectives </vt:lpstr>
      <vt:lpstr>Troubleshooting common challenges</vt:lpstr>
      <vt:lpstr>Troubleshooting common challenges</vt:lpstr>
      <vt:lpstr>Troubleshooting common challenges</vt:lpstr>
      <vt:lpstr>Objectives </vt:lpstr>
      <vt:lpstr>Review and scoring</vt:lpstr>
      <vt:lpstr>PowerPoint Presentation</vt:lpstr>
      <vt:lpstr>Next steps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Rebekah</dc:creator>
  <cp:lastModifiedBy>Benignus Logan</cp:lastModifiedBy>
  <cp:revision>259</cp:revision>
  <dcterms:created xsi:type="dcterms:W3CDTF">2018-09-28T01:38:30Z</dcterms:created>
  <dcterms:modified xsi:type="dcterms:W3CDTF">2023-09-13T07:12:23Z</dcterms:modified>
</cp:coreProperties>
</file>